
<file path=[Content_Types].xml><?xml version="1.0" encoding="utf-8"?>
<Types xmlns="http://schemas.openxmlformats.org/package/2006/content-types">
  <Default Extension="emf" ContentType="image/x-emf"/>
  <Default Extension="gif" ContentType="image/gif"/>
  <Default Extension="jpeg" ContentType="image/jpeg"/>
  <Default Extension="jpg" ContentType="image/jpeg"/>
  <Default Extension="mp4" ContentType="video/mp4"/>
  <Default Extension="png" ContentType="image/png"/>
  <Default Extension="rels" ContentType="application/vnd.openxmlformats-package.relationships+xml"/>
  <Default Extension="wmf" ContentType="image/x-wmf"/>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Masters/slideMaster2.xml" ContentType="application/vnd.openxmlformats-officedocument.presentationml.slideMaster+xml"/>
  <Override PartName="/ppt/slideMasters/slideMaster3.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notesMasters/notesMaster1.xml" ContentType="application/vnd.openxmlformats-officedocument.presentationml.notesMaster+xml"/>
  <Override PartName="/ppt/handoutMasters/handoutMaster1.xml" ContentType="application/vnd.openxmlformats-officedocument.presentationml.handoutMaster+xml"/>
  <Override PartName="/ppt/commentAuthors.xml" ContentType="application/vnd.openxmlformats-officedocument.presentationml.commentAuthors+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ppt/slideLayouts/slideLayout18.xml" ContentType="application/vnd.openxmlformats-officedocument.presentationml.slideLayout+xml"/>
  <Override PartName="/ppt/slideLayouts/slideLayout19.xml" ContentType="application/vnd.openxmlformats-officedocument.presentationml.slideLayout+xml"/>
  <Override PartName="/ppt/slideLayouts/slideLayout20.xml" ContentType="application/vnd.openxmlformats-officedocument.presentationml.slideLayout+xml"/>
  <Override PartName="/ppt/slideLayouts/slideLayout21.xml" ContentType="application/vnd.openxmlformats-officedocument.presentationml.slideLayout+xml"/>
  <Override PartName="/ppt/slideLayouts/slideLayout22.xml" ContentType="application/vnd.openxmlformats-officedocument.presentationml.slideLayout+xml"/>
  <Override PartName="/ppt/theme/theme2.xml" ContentType="application/vnd.openxmlformats-officedocument.theme+xml"/>
  <Override PartName="/ppt/slideLayouts/slideLayout23.xml" ContentType="application/vnd.openxmlformats-officedocument.presentationml.slideLayout+xml"/>
  <Override PartName="/ppt/slideLayouts/slideLayout24.xml" ContentType="application/vnd.openxmlformats-officedocument.presentationml.slideLayout+xml"/>
  <Override PartName="/ppt/slideLayouts/slideLayout25.xml" ContentType="application/vnd.openxmlformats-officedocument.presentationml.slideLayout+xml"/>
  <Override PartName="/ppt/slideLayouts/slideLayout26.xml" ContentType="application/vnd.openxmlformats-officedocument.presentationml.slideLayout+xml"/>
  <Override PartName="/ppt/slideLayouts/slideLayout27.xml" ContentType="application/vnd.openxmlformats-officedocument.presentationml.slideLayout+xml"/>
  <Override PartName="/ppt/slideLayouts/slideLayout28.xml" ContentType="application/vnd.openxmlformats-officedocument.presentationml.slideLayout+xml"/>
  <Override PartName="/ppt/slideLayouts/slideLayout29.xml" ContentType="application/vnd.openxmlformats-officedocument.presentationml.slideLayout+xml"/>
  <Override PartName="/ppt/slideLayouts/slideLayout30.xml" ContentType="application/vnd.openxmlformats-officedocument.presentationml.slideLayout+xml"/>
  <Override PartName="/ppt/slideLayouts/slideLayout31.xml" ContentType="application/vnd.openxmlformats-officedocument.presentationml.slideLayout+xml"/>
  <Override PartName="/ppt/slideLayouts/slideLayout32.xml" ContentType="application/vnd.openxmlformats-officedocument.presentationml.slideLayout+xml"/>
  <Override PartName="/ppt/slideLayouts/slideLayout33.xml" ContentType="application/vnd.openxmlformats-officedocument.presentationml.slideLayout+xml"/>
  <Override PartName="/ppt/theme/theme3.xml" ContentType="application/vnd.openxmlformats-officedocument.theme+xml"/>
  <Override PartName="/ppt/theme/theme4.xml" ContentType="application/vnd.openxmlformats-officedocument.theme+xml"/>
  <Override PartName="/ppt/theme/theme5.xml" ContentType="application/vnd.openxmlformats-officedocument.theme+xml"/>
  <Override PartName="/ppt/diagrams/data1.xml" ContentType="application/vnd.openxmlformats-officedocument.drawingml.diagramData+xml"/>
  <Override PartName="/ppt/diagrams/layout1.xml" ContentType="application/vnd.openxmlformats-officedocument.drawingml.diagramLayout+xml"/>
  <Override PartName="/ppt/diagrams/quickStyle1.xml" ContentType="application/vnd.openxmlformats-officedocument.drawingml.diagramStyle+xml"/>
  <Override PartName="/ppt/diagrams/colors1.xml" ContentType="application/vnd.openxmlformats-officedocument.drawingml.diagramColors+xml"/>
  <Override PartName="/ppt/diagrams/drawing1.xml" ContentType="application/vnd.ms-office.drawingml.diagramDrawing+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officeDocument/2006/relationships/extended-properties" Target="docProps/app.xml"/><Relationship Id="rId2" Type="http://schemas.openxmlformats.org/package/2006/relationships/metadata/core-properties" Target="docProps/core.xml"/><Relationship Id="rId1" Type="http://schemas.openxmlformats.org/officeDocument/2006/relationships/officeDocument" Target="ppt/presentation.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48" r:id="rId1"/>
    <p:sldMasterId id="2147483660" r:id="rId2"/>
    <p:sldMasterId id="2147483672" r:id="rId3"/>
  </p:sldMasterIdLst>
  <p:notesMasterIdLst>
    <p:notesMasterId r:id="rId23"/>
  </p:notesMasterIdLst>
  <p:handoutMasterIdLst>
    <p:handoutMasterId r:id="rId24"/>
  </p:handoutMasterIdLst>
  <p:sldIdLst>
    <p:sldId id="350" r:id="rId4"/>
    <p:sldId id="753" r:id="rId5"/>
    <p:sldId id="365" r:id="rId6"/>
    <p:sldId id="917" r:id="rId7"/>
    <p:sldId id="619" r:id="rId8"/>
    <p:sldId id="796" r:id="rId9"/>
    <p:sldId id="377" r:id="rId10"/>
    <p:sldId id="786" r:id="rId11"/>
    <p:sldId id="804" r:id="rId12"/>
    <p:sldId id="789" r:id="rId13"/>
    <p:sldId id="447" r:id="rId14"/>
    <p:sldId id="440" r:id="rId15"/>
    <p:sldId id="793" r:id="rId16"/>
    <p:sldId id="792" r:id="rId17"/>
    <p:sldId id="801" r:id="rId18"/>
    <p:sldId id="802" r:id="rId19"/>
    <p:sldId id="803" r:id="rId20"/>
    <p:sldId id="290" r:id="rId21"/>
    <p:sldId id="451" r:id="rId22"/>
  </p:sldIdLst>
  <p:sldSz cx="9144000" cy="6858000" type="screen4x3"/>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15:guide id="1" orient="horz" pos="2160">
          <p15:clr>
            <a:srgbClr val="A4A3A4"/>
          </p15:clr>
        </p15:guide>
        <p15:guide id="2" pos="2880">
          <p15:clr>
            <a:srgbClr val="A4A3A4"/>
          </p15:clr>
        </p15:guide>
      </p15:sldGuideLst>
    </p:ext>
  </p:extLst>
</p:presentation>
</file>

<file path=ppt/commentAuthors.xml><?xml version="1.0" encoding="utf-8"?>
<p:cmAuthorLst xmlns:a="http://schemas.openxmlformats.org/drawingml/2006/main" xmlns:r="http://schemas.openxmlformats.org/officeDocument/2006/relationships" xmlns:p="http://schemas.openxmlformats.org/presentationml/2006/main">
  <p:cmAuthor id="1" name="Alinani Msisya" initials="AM" lastIdx="1" clrIdx="0"/>
</p:cmAuthorLst>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0"/>
    </p:ext>
  </p:extLst>
</p:presentationPr>
</file>

<file path=ppt/tableStyles.xml><?xml version="1.0" encoding="utf-8"?>
<a:tblStyleLst xmlns:a="http://schemas.openxmlformats.org/drawingml/2006/main" def="{5C22544A-7EE6-4342-B048-85BDC9FD1C3A}">
  <a:tblStyle styleId="{5C22544A-7EE6-4342-B048-85BDC9FD1C3A}" styleName="Medium Style 2 - Accent 1">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1">
              <a:tint val="20000"/>
            </a:schemeClr>
          </a:solidFill>
        </a:fill>
      </a:tcStyle>
    </a:wholeTbl>
    <a:band1H>
      <a:tcStyle>
        <a:tcBdr/>
        <a:fill>
          <a:solidFill>
            <a:schemeClr val="accent1">
              <a:tint val="40000"/>
            </a:schemeClr>
          </a:solidFill>
        </a:fill>
      </a:tcStyle>
    </a:band1H>
    <a:band2H>
      <a:tcStyle>
        <a:tcBdr/>
      </a:tcStyle>
    </a:band2H>
    <a:band1V>
      <a:tcStyle>
        <a:tcBdr/>
        <a:fill>
          <a:solidFill>
            <a:schemeClr val="accent1">
              <a:tint val="40000"/>
            </a:schemeClr>
          </a:solidFill>
        </a:fill>
      </a:tcStyle>
    </a:band1V>
    <a:band2V>
      <a:tcStyle>
        <a:tcBdr/>
      </a:tcStyle>
    </a:band2V>
    <a:lastCol>
      <a:tcTxStyle b="on">
        <a:fontRef idx="minor">
          <a:prstClr val="black"/>
        </a:fontRef>
        <a:schemeClr val="lt1"/>
      </a:tcTxStyle>
      <a:tcStyle>
        <a:tcBdr/>
        <a:fill>
          <a:solidFill>
            <a:schemeClr val="accent1"/>
          </a:solidFill>
        </a:fill>
      </a:tcStyle>
    </a:lastCol>
    <a:firstCol>
      <a:tcTxStyle b="on">
        <a:fontRef idx="minor">
          <a:prstClr val="black"/>
        </a:fontRef>
        <a:schemeClr val="lt1"/>
      </a:tcTxStyle>
      <a:tcStyle>
        <a:tcBdr/>
        <a:fill>
          <a:solidFill>
            <a:schemeClr val="accent1"/>
          </a:solidFill>
        </a:fill>
      </a:tcStyle>
    </a:firstCol>
    <a:lastRow>
      <a:tcTxStyle b="on">
        <a:fontRef idx="minor">
          <a:prstClr val="black"/>
        </a:fontRef>
        <a:schemeClr val="lt1"/>
      </a:tcTxStyle>
      <a:tcStyle>
        <a:tcBdr>
          <a:top>
            <a:ln w="38100" cmpd="sng">
              <a:solidFill>
                <a:schemeClr val="lt1"/>
              </a:solidFill>
            </a:ln>
          </a:top>
        </a:tcBdr>
        <a:fill>
          <a:solidFill>
            <a:schemeClr val="accent1"/>
          </a:solidFill>
        </a:fill>
      </a:tcStyle>
    </a:lastRow>
    <a:firstRow>
      <a:tcTxStyle b="on">
        <a:fontRef idx="minor">
          <a:prstClr val="black"/>
        </a:fontRef>
        <a:schemeClr val="lt1"/>
      </a:tcTxStyle>
      <a:tcStyle>
        <a:tcBdr>
          <a:bottom>
            <a:ln w="38100" cmpd="sng">
              <a:solidFill>
                <a:schemeClr val="lt1"/>
              </a:solidFill>
            </a:ln>
          </a:bottom>
        </a:tcBdr>
        <a:fill>
          <a:solidFill>
            <a:schemeClr val="accent1"/>
          </a:solidFill>
        </a:fill>
      </a:tcStyle>
    </a:firstRow>
  </a:tblStyle>
  <a:tblStyle styleId="{18603FDC-E32A-4AB5-989C-0864C3EAD2B8}" styleName="Themed Style 2 - Accent 2">
    <a:tblBg>
      <a:fillRef idx="3">
        <a:schemeClr val="accent2"/>
      </a:fillRef>
      <a:effectRef idx="3">
        <a:schemeClr val="accent2"/>
      </a:effectRef>
    </a:tblBg>
    <a:wholeTbl>
      <a:tcTxStyle>
        <a:fontRef idx="minor">
          <a:scrgbClr r="0" g="0" b="0"/>
        </a:fontRef>
        <a:schemeClr val="lt1"/>
      </a:tcTxStyle>
      <a:tcStyle>
        <a:tcBdr>
          <a:left>
            <a:lnRef idx="1">
              <a:schemeClr val="accent2">
                <a:tint val="50000"/>
              </a:schemeClr>
            </a:lnRef>
          </a:left>
          <a:right>
            <a:lnRef idx="1">
              <a:schemeClr val="accent2">
                <a:tint val="50000"/>
              </a:schemeClr>
            </a:lnRef>
          </a:right>
          <a:top>
            <a:lnRef idx="1">
              <a:schemeClr val="accent2">
                <a:tint val="50000"/>
              </a:schemeClr>
            </a:lnRef>
          </a:top>
          <a:bottom>
            <a:lnRef idx="1">
              <a:schemeClr val="accent2">
                <a:tint val="50000"/>
              </a:schemeClr>
            </a:lnRef>
          </a:bottom>
          <a:insideH>
            <a:ln>
              <a:noFill/>
            </a:ln>
          </a:insideH>
          <a:insideV>
            <a:ln>
              <a:noFill/>
            </a:ln>
          </a:insideV>
        </a:tcBdr>
        <a:fill>
          <a:noFill/>
        </a:fill>
      </a:tcStyle>
    </a:wholeTbl>
    <a:band1H>
      <a:tcStyle>
        <a:tcBdr/>
        <a:fill>
          <a:solidFill>
            <a:schemeClr val="lt1">
              <a:alpha val="20000"/>
            </a:schemeClr>
          </a:solidFill>
        </a:fill>
      </a:tcStyle>
    </a:band1H>
    <a:band1V>
      <a:tcStyle>
        <a:tcBdr/>
        <a:fill>
          <a:solidFill>
            <a:schemeClr val="lt1">
              <a:alpha val="20000"/>
            </a:schemeClr>
          </a:solidFill>
        </a:fill>
      </a:tcStyle>
    </a:band1V>
    <a:lastCol>
      <a:tcTxStyle b="on"/>
      <a:tcStyle>
        <a:tcBdr>
          <a:left>
            <a:lnRef idx="2">
              <a:schemeClr val="lt1"/>
            </a:lnRef>
          </a:left>
        </a:tcBdr>
      </a:tcStyle>
    </a:lastCol>
    <a:firstCol>
      <a:tcTxStyle b="on"/>
      <a:tcStyle>
        <a:tcBdr>
          <a:right>
            <a:lnRef idx="2">
              <a:schemeClr val="lt1"/>
            </a:lnRef>
          </a:right>
        </a:tcBdr>
      </a:tcStyle>
    </a:firstCol>
    <a:lastRow>
      <a:tcTxStyle b="on"/>
      <a:tcStyle>
        <a:tcBdr>
          <a:top>
            <a:lnRef idx="2">
              <a:schemeClr val="lt1"/>
            </a:lnRef>
          </a:top>
        </a:tcBdr>
        <a:fill>
          <a:noFill/>
        </a:fill>
      </a:tcStyle>
    </a:lastRow>
    <a:seCell>
      <a:tcStyle>
        <a:tcBdr>
          <a:left>
            <a:ln>
              <a:noFill/>
            </a:ln>
          </a:left>
          <a:top>
            <a:ln>
              <a:noFill/>
            </a:ln>
          </a:top>
        </a:tcBdr>
      </a:tcStyle>
    </a:seCell>
    <a:swCell>
      <a:tcStyle>
        <a:tcBdr>
          <a:right>
            <a:ln>
              <a:noFill/>
            </a:ln>
          </a:right>
          <a:top>
            <a:ln>
              <a:noFill/>
            </a:ln>
          </a:top>
        </a:tcBdr>
      </a:tcStyle>
    </a:swCell>
    <a:firstRow>
      <a:tcTxStyle b="on"/>
      <a:tcStyle>
        <a:tcBdr>
          <a:bottom>
            <a:lnRef idx="3">
              <a:schemeClr val="lt1"/>
            </a:lnRef>
          </a:bottom>
        </a:tcBdr>
        <a:fill>
          <a:noFill/>
        </a:fill>
      </a:tcStyle>
    </a:firstRow>
    <a:neCell>
      <a:tcStyle>
        <a:tcBdr>
          <a:bottom>
            <a:ln>
              <a:noFill/>
            </a:ln>
          </a:bottom>
        </a:tcBdr>
      </a:tcStyle>
    </a:neCell>
  </a:tblStyle>
  <a:tblStyle styleId="{37CE84F3-28C3-443E-9E96-99CF82512B78}" styleName="Dark Style 1 - Accent 2">
    <a:wholeTbl>
      <a:tcTxStyle>
        <a:fontRef idx="minor">
          <a:scrgbClr r="0" g="0" b="0"/>
        </a:fontRef>
        <a:schemeClr val="lt1"/>
      </a:tcTxStyle>
      <a:tcStyle>
        <a:tcBdr>
          <a:left>
            <a:ln>
              <a:noFill/>
            </a:ln>
          </a:left>
          <a:right>
            <a:ln>
              <a:noFill/>
            </a:ln>
          </a:right>
          <a:top>
            <a:ln>
              <a:noFill/>
            </a:ln>
          </a:top>
          <a:bottom>
            <a:ln>
              <a:noFill/>
            </a:ln>
          </a:bottom>
          <a:insideH>
            <a:ln>
              <a:noFill/>
            </a:ln>
          </a:insideH>
          <a:insideV>
            <a:ln>
              <a:noFill/>
            </a:ln>
          </a:insideV>
        </a:tcBdr>
        <a:fill>
          <a:solidFill>
            <a:schemeClr val="accent2"/>
          </a:solidFill>
        </a:fill>
      </a:tcStyle>
    </a:wholeTbl>
    <a:band1H>
      <a:tcStyle>
        <a:tcBdr/>
        <a:fill>
          <a:solidFill>
            <a:schemeClr val="accent2">
              <a:shade val="60000"/>
            </a:schemeClr>
          </a:solidFill>
        </a:fill>
      </a:tcStyle>
    </a:band1H>
    <a:band1V>
      <a:tcStyle>
        <a:tcBdr/>
        <a:fill>
          <a:solidFill>
            <a:schemeClr val="accent2">
              <a:shade val="60000"/>
            </a:schemeClr>
          </a:solidFill>
        </a:fill>
      </a:tcStyle>
    </a:band1V>
    <a:lastCol>
      <a:tcTxStyle b="on"/>
      <a:tcStyle>
        <a:tcBdr>
          <a:left>
            <a:ln w="25400" cmpd="sng">
              <a:solidFill>
                <a:schemeClr val="lt1"/>
              </a:solidFill>
            </a:ln>
          </a:left>
        </a:tcBdr>
        <a:fill>
          <a:solidFill>
            <a:schemeClr val="accent2">
              <a:shade val="60000"/>
            </a:schemeClr>
          </a:solidFill>
        </a:fill>
      </a:tcStyle>
    </a:lastCol>
    <a:firstCol>
      <a:tcTxStyle b="on"/>
      <a:tcStyle>
        <a:tcBdr>
          <a:right>
            <a:ln w="25400" cmpd="sng">
              <a:solidFill>
                <a:schemeClr val="lt1"/>
              </a:solidFill>
            </a:ln>
          </a:right>
        </a:tcBdr>
        <a:fill>
          <a:solidFill>
            <a:schemeClr val="accent2">
              <a:shade val="60000"/>
            </a:schemeClr>
          </a:solidFill>
        </a:fill>
      </a:tcStyle>
    </a:firstCol>
    <a:lastRow>
      <a:tcTxStyle b="on"/>
      <a:tcStyle>
        <a:tcBdr>
          <a:top>
            <a:ln w="25400" cmpd="sng">
              <a:solidFill>
                <a:schemeClr val="lt1"/>
              </a:solidFill>
            </a:ln>
          </a:top>
        </a:tcBdr>
        <a:fill>
          <a:solidFill>
            <a:schemeClr val="accent2">
              <a:shade val="40000"/>
            </a:schemeClr>
          </a:solidFill>
        </a:fill>
      </a:tcStyle>
    </a:lastRow>
    <a:seCell>
      <a:tcStyle>
        <a:tcBdr>
          <a:left>
            <a:ln>
              <a:noFill/>
            </a:ln>
          </a:left>
        </a:tcBdr>
      </a:tcStyle>
    </a:seCell>
    <a:swCell>
      <a:tcStyle>
        <a:tcBdr>
          <a:right>
            <a:ln>
              <a:noFill/>
            </a:ln>
          </a:right>
        </a:tcBdr>
      </a:tcStyle>
    </a:swCell>
    <a:firstRow>
      <a:tcTxStyle b="on"/>
      <a:tcStyle>
        <a:tcBdr>
          <a:bottom>
            <a:ln w="25400" cmpd="sng">
              <a:solidFill>
                <a:schemeClr val="lt1"/>
              </a:solidFill>
            </a:ln>
          </a:bottom>
        </a:tcBdr>
        <a:fill>
          <a:solidFill>
            <a:schemeClr val="dk1"/>
          </a:solidFill>
        </a:fill>
      </a:tcStyle>
    </a:firstRow>
    <a:neCell>
      <a:tcStyle>
        <a:tcBdr>
          <a:left>
            <a:ln>
              <a:noFill/>
            </a:ln>
          </a:left>
        </a:tcBdr>
      </a:tcStyle>
    </a:neCell>
    <a:nwCell>
      <a:tcStyle>
        <a:tcBdr>
          <a:right>
            <a:ln>
              <a:noFill/>
            </a:ln>
          </a:right>
        </a:tcBdr>
      </a:tcStyle>
    </a:nwCell>
  </a:tblStyle>
  <a:tblStyle styleId="{5DA37D80-6434-44D0-A028-1B22A696006F}" styleName="Light Style 3 - Accent 2">
    <a:wholeTbl>
      <a:tcTxStyle>
        <a:fontRef idx="minor">
          <a:scrgbClr r="0" g="0" b="0"/>
        </a:fontRef>
        <a:schemeClr val="tx1"/>
      </a:tcTxStyle>
      <a:tcStyle>
        <a:tcBdr>
          <a:left>
            <a:ln w="12700" cmpd="sng">
              <a:solidFill>
                <a:schemeClr val="accent2"/>
              </a:solidFill>
            </a:ln>
          </a:left>
          <a:right>
            <a:ln w="12700" cmpd="sng">
              <a:solidFill>
                <a:schemeClr val="accent2"/>
              </a:solidFill>
            </a:ln>
          </a:right>
          <a:top>
            <a:ln w="12700" cmpd="sng">
              <a:solidFill>
                <a:schemeClr val="accent2"/>
              </a:solidFill>
            </a:ln>
          </a:top>
          <a:bottom>
            <a:ln w="12700" cmpd="sng">
              <a:solidFill>
                <a:schemeClr val="accent2"/>
              </a:solidFill>
            </a:ln>
          </a:bottom>
          <a:insideH>
            <a:ln w="12700" cmpd="sng">
              <a:solidFill>
                <a:schemeClr val="accent2"/>
              </a:solidFill>
            </a:ln>
          </a:insideH>
          <a:insideV>
            <a:ln w="12700" cmpd="sng">
              <a:solidFill>
                <a:schemeClr val="accent2"/>
              </a:solidFill>
            </a:ln>
          </a:insideV>
        </a:tcBdr>
        <a:fill>
          <a:noFill/>
        </a:fill>
      </a:tcStyle>
    </a:wholeTbl>
    <a:band1H>
      <a:tcStyle>
        <a:tcBdr/>
        <a:fill>
          <a:solidFill>
            <a:schemeClr val="accent2">
              <a:alpha val="20000"/>
            </a:schemeClr>
          </a:solidFill>
        </a:fill>
      </a:tcStyle>
    </a:band1H>
    <a:band1V>
      <a:tcStyle>
        <a:tcBdr/>
        <a:fill>
          <a:solidFill>
            <a:schemeClr val="accent2">
              <a:alpha val="20000"/>
            </a:schemeClr>
          </a:solidFill>
        </a:fill>
      </a:tcStyle>
    </a:band1V>
    <a:lastCol>
      <a:tcTxStyle b="on"/>
      <a:tcStyle>
        <a:tcBdr/>
      </a:tcStyle>
    </a:lastCol>
    <a:firstCol>
      <a:tcTxStyle b="on"/>
      <a:tcStyle>
        <a:tcBdr/>
      </a:tcStyle>
    </a:firstCol>
    <a:lastRow>
      <a:tcTxStyle b="on"/>
      <a:tcStyle>
        <a:tcBdr>
          <a:top>
            <a:ln w="50800" cmpd="dbl">
              <a:solidFill>
                <a:schemeClr val="accent2"/>
              </a:solidFill>
            </a:ln>
          </a:top>
        </a:tcBdr>
        <a:fill>
          <a:noFill/>
        </a:fill>
      </a:tcStyle>
    </a:lastRow>
    <a:firstRow>
      <a:tcTxStyle b="on"/>
      <a:tcStyle>
        <a:tcBdr>
          <a:bottom>
            <a:ln w="25400" cmpd="sng">
              <a:solidFill>
                <a:schemeClr val="accent2"/>
              </a:solidFill>
            </a:ln>
          </a:bottom>
        </a:tcBdr>
        <a:fill>
          <a:noFill/>
        </a:fill>
      </a:tcStyle>
    </a:firstRow>
  </a:tblStyle>
  <a:tblStyle styleId="{073A0DAA-6AF3-43AB-8588-CEC1D06C72B9}" styleName="Medium Style 2">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dk1">
              <a:tint val="20000"/>
            </a:schemeClr>
          </a:solidFill>
        </a:fill>
      </a:tcStyle>
    </a:wholeTbl>
    <a:band1H>
      <a:tcStyle>
        <a:tcBdr/>
        <a:fill>
          <a:solidFill>
            <a:schemeClr val="dk1">
              <a:tint val="40000"/>
            </a:schemeClr>
          </a:solidFill>
        </a:fill>
      </a:tcStyle>
    </a:band1H>
    <a:band2H>
      <a:tcStyle>
        <a:tcBdr/>
      </a:tcStyle>
    </a:band2H>
    <a:band1V>
      <a:tcStyle>
        <a:tcBdr/>
        <a:fill>
          <a:solidFill>
            <a:schemeClr val="dk1">
              <a:tint val="40000"/>
            </a:schemeClr>
          </a:solidFill>
        </a:fill>
      </a:tcStyle>
    </a:band1V>
    <a:band2V>
      <a:tcStyle>
        <a:tcBdr/>
      </a:tcStyle>
    </a:band2V>
    <a:lastCol>
      <a:tcTxStyle b="on">
        <a:fontRef idx="minor">
          <a:prstClr val="black"/>
        </a:fontRef>
        <a:schemeClr val="lt1"/>
      </a:tcTxStyle>
      <a:tcStyle>
        <a:tcBdr/>
        <a:fill>
          <a:solidFill>
            <a:schemeClr val="dk1"/>
          </a:solidFill>
        </a:fill>
      </a:tcStyle>
    </a:lastCol>
    <a:firstCol>
      <a:tcTxStyle b="on">
        <a:fontRef idx="minor">
          <a:prstClr val="black"/>
        </a:fontRef>
        <a:schemeClr val="lt1"/>
      </a:tcTxStyle>
      <a:tcStyle>
        <a:tcBdr/>
        <a:fill>
          <a:solidFill>
            <a:schemeClr val="dk1"/>
          </a:solidFill>
        </a:fill>
      </a:tcStyle>
    </a:firstCol>
    <a:lastRow>
      <a:tcTxStyle b="on">
        <a:fontRef idx="minor">
          <a:prstClr val="black"/>
        </a:fontRef>
        <a:schemeClr val="lt1"/>
      </a:tcTxStyle>
      <a:tcStyle>
        <a:tcBdr>
          <a:top>
            <a:ln w="38100" cmpd="sng">
              <a:solidFill>
                <a:schemeClr val="lt1"/>
              </a:solidFill>
            </a:ln>
          </a:top>
        </a:tcBdr>
        <a:fill>
          <a:solidFill>
            <a:schemeClr val="dk1"/>
          </a:solidFill>
        </a:fill>
      </a:tcStyle>
    </a:lastRow>
    <a:firstRow>
      <a:tcTxStyle b="on">
        <a:fontRef idx="minor">
          <a:prstClr val="black"/>
        </a:fontRef>
        <a:schemeClr val="lt1"/>
      </a:tcTxStyle>
      <a:tcStyle>
        <a:tcBdr>
          <a:bottom>
            <a:ln w="38100" cmpd="sng">
              <a:solidFill>
                <a:schemeClr val="lt1"/>
              </a:solidFill>
            </a:ln>
          </a:bottom>
        </a:tcBdr>
        <a:fill>
          <a:solidFill>
            <a:schemeClr val="dk1"/>
          </a:solidFill>
        </a:fill>
      </a:tcStyle>
    </a:firstRow>
  </a:tblStyle>
</a:tblStyleLst>
</file>

<file path=ppt/viewProps.xml><?xml version="1.0" encoding="utf-8"?>
<p:viewPr xmlns:a="http://schemas.openxmlformats.org/drawingml/2006/main" xmlns:r="http://schemas.openxmlformats.org/officeDocument/2006/relationships" xmlns:p="http://schemas.openxmlformats.org/presentationml/2006/main">
  <p:normalViewPr horzBarState="maximized">
    <p:restoredLeft sz="17970" autoAdjust="0"/>
    <p:restoredTop sz="73590" autoAdjust="0"/>
  </p:normalViewPr>
  <p:slideViewPr>
    <p:cSldViewPr>
      <p:cViewPr varScale="1">
        <p:scale>
          <a:sx n="95" d="100"/>
          <a:sy n="95" d="100"/>
        </p:scale>
        <p:origin x="984" y="91"/>
      </p:cViewPr>
      <p:guideLst>
        <p:guide orient="horz" pos="2160"/>
        <p:guide pos="2880"/>
      </p:guideLst>
    </p:cSldViewPr>
  </p:slideViewPr>
  <p:notesTextViewPr>
    <p:cViewPr>
      <p:scale>
        <a:sx n="100" d="100"/>
        <a:sy n="100" d="100"/>
      </p:scale>
      <p:origin x="0" y="0"/>
    </p:cViewPr>
  </p:notesTextViewPr>
  <p:gridSpacing cx="76200" cy="76200"/>
</p:viewPr>
</file>

<file path=ppt/_rels/presentation.xml.rels><?xml version="1.0" encoding="UTF-8" standalone="yes"?>
<Relationships xmlns="http://schemas.openxmlformats.org/package/2006/relationships"><Relationship Id="rId8" Type="http://schemas.openxmlformats.org/officeDocument/2006/relationships/slide" Target="slides/slide5.xml"/><Relationship Id="rId13" Type="http://schemas.openxmlformats.org/officeDocument/2006/relationships/slide" Target="slides/slide10.xml"/><Relationship Id="rId18" Type="http://schemas.openxmlformats.org/officeDocument/2006/relationships/slide" Target="slides/slide15.xml"/><Relationship Id="rId26" Type="http://schemas.openxmlformats.org/officeDocument/2006/relationships/presProps" Target="presProps.xml"/><Relationship Id="rId3" Type="http://schemas.openxmlformats.org/officeDocument/2006/relationships/slideMaster" Target="slideMasters/slideMaster3.xml"/><Relationship Id="rId21" Type="http://schemas.openxmlformats.org/officeDocument/2006/relationships/slide" Target="slides/slide18.xml"/><Relationship Id="rId7" Type="http://schemas.openxmlformats.org/officeDocument/2006/relationships/slide" Target="slides/slide4.xml"/><Relationship Id="rId12" Type="http://schemas.openxmlformats.org/officeDocument/2006/relationships/slide" Target="slides/slide9.xml"/><Relationship Id="rId17" Type="http://schemas.openxmlformats.org/officeDocument/2006/relationships/slide" Target="slides/slide14.xml"/><Relationship Id="rId25" Type="http://schemas.openxmlformats.org/officeDocument/2006/relationships/commentAuthors" Target="commentAuthors.xml"/><Relationship Id="rId2" Type="http://schemas.openxmlformats.org/officeDocument/2006/relationships/slideMaster" Target="slideMasters/slideMaster2.xml"/><Relationship Id="rId16" Type="http://schemas.openxmlformats.org/officeDocument/2006/relationships/slide" Target="slides/slide13.xml"/><Relationship Id="rId20" Type="http://schemas.openxmlformats.org/officeDocument/2006/relationships/slide" Target="slides/slide17.xml"/><Relationship Id="rId29" Type="http://schemas.openxmlformats.org/officeDocument/2006/relationships/tableStyles" Target="tableStyles.xml"/><Relationship Id="rId1" Type="http://schemas.openxmlformats.org/officeDocument/2006/relationships/slideMaster" Target="slideMasters/slideMaster1.xml"/><Relationship Id="rId6" Type="http://schemas.openxmlformats.org/officeDocument/2006/relationships/slide" Target="slides/slide3.xml"/><Relationship Id="rId11" Type="http://schemas.openxmlformats.org/officeDocument/2006/relationships/slide" Target="slides/slide8.xml"/><Relationship Id="rId24" Type="http://schemas.openxmlformats.org/officeDocument/2006/relationships/handoutMaster" Target="handoutMasters/handoutMaster1.xml"/><Relationship Id="rId5" Type="http://schemas.openxmlformats.org/officeDocument/2006/relationships/slide" Target="slides/slide2.xml"/><Relationship Id="rId15" Type="http://schemas.openxmlformats.org/officeDocument/2006/relationships/slide" Target="slides/slide12.xml"/><Relationship Id="rId23" Type="http://schemas.openxmlformats.org/officeDocument/2006/relationships/notesMaster" Target="notesMasters/notesMaster1.xml"/><Relationship Id="rId28" Type="http://schemas.openxmlformats.org/officeDocument/2006/relationships/theme" Target="theme/theme1.xml"/><Relationship Id="rId10" Type="http://schemas.openxmlformats.org/officeDocument/2006/relationships/slide" Target="slides/slide7.xml"/><Relationship Id="rId19" Type="http://schemas.openxmlformats.org/officeDocument/2006/relationships/slide" Target="slides/slide16.xml"/><Relationship Id="rId4" Type="http://schemas.openxmlformats.org/officeDocument/2006/relationships/slide" Target="slides/slide1.xml"/><Relationship Id="rId9" Type="http://schemas.openxmlformats.org/officeDocument/2006/relationships/slide" Target="slides/slide6.xml"/><Relationship Id="rId14" Type="http://schemas.openxmlformats.org/officeDocument/2006/relationships/slide" Target="slides/slide11.xml"/><Relationship Id="rId22" Type="http://schemas.openxmlformats.org/officeDocument/2006/relationships/slide" Target="slides/slide19.xml"/><Relationship Id="rId27" Type="http://schemas.openxmlformats.org/officeDocument/2006/relationships/viewProps" Target="viewProps.xml"/></Relationships>
</file>

<file path=ppt/diagrams/colors1.xml><?xml version="1.0" encoding="utf-8"?>
<dgm:colorsDef xmlns:dgm="http://schemas.openxmlformats.org/drawingml/2006/diagram" xmlns:a="http://schemas.openxmlformats.org/drawingml/2006/main" uniqueId="urn:microsoft.com/office/officeart/2005/8/colors/colorful2">
  <dgm:title val=""/>
  <dgm:desc val=""/>
  <dgm:catLst>
    <dgm:cat type="colorful" pri="10200"/>
  </dgm:catLst>
  <dgm:styleLbl name="node0">
    <dgm:fillClrLst meth="repeat">
      <a:schemeClr val="accent1"/>
    </dgm:fillClrLst>
    <dgm:linClrLst meth="repeat">
      <a:schemeClr val="lt1"/>
    </dgm:linClrLst>
    <dgm:effectClrLst/>
    <dgm:txLinClrLst/>
    <dgm:txFillClrLst/>
    <dgm:txEffectClrLst/>
  </dgm:styleLbl>
  <dgm:styleLbl name="node1">
    <dgm:fillClrLst>
      <a:schemeClr val="accent2"/>
      <a:schemeClr val="accent3"/>
    </dgm:fillClrLst>
    <dgm:linClrLst meth="repeat">
      <a:schemeClr val="lt1"/>
    </dgm:linClrLst>
    <dgm:effectClrLst/>
    <dgm:txLinClrLst/>
    <dgm:txFillClrLst/>
    <dgm:txEffectClrLst/>
  </dgm:styleLbl>
  <dgm:styleLbl name="alignNode1">
    <dgm:fillClrLst>
      <a:schemeClr val="accent2"/>
      <a:schemeClr val="accent3"/>
    </dgm:fillClrLst>
    <dgm:linClrLst>
      <a:schemeClr val="accent2"/>
      <a:schemeClr val="accent3"/>
    </dgm:linClrLst>
    <dgm:effectClrLst/>
    <dgm:txLinClrLst/>
    <dgm:txFillClrLst/>
    <dgm:txEffectClrLst/>
  </dgm:styleLbl>
  <dgm:styleLbl name="lnNode1">
    <dgm:fillClrLst>
      <a:schemeClr val="accent2"/>
      <a:schemeClr val="accent3"/>
    </dgm:fillClrLst>
    <dgm:linClrLst meth="repeat">
      <a:schemeClr val="lt1"/>
    </dgm:linClrLst>
    <dgm:effectClrLst/>
    <dgm:txLinClrLst/>
    <dgm:txFillClrLst/>
    <dgm:txEffectClrLst/>
  </dgm:styleLbl>
  <dgm:styleLbl name="vennNode1">
    <dgm:fillClrLst>
      <a:schemeClr val="accent2">
        <a:alpha val="50000"/>
      </a:schemeClr>
      <a:schemeClr val="accent3">
        <a:alpha val="50000"/>
      </a:schemeClr>
    </dgm:fillClrLst>
    <dgm:linClrLst meth="repeat">
      <a:schemeClr val="lt1"/>
    </dgm:linClrLst>
    <dgm:effectClrLst/>
    <dgm:txLinClrLst/>
    <dgm:txFillClrLst/>
    <dgm:txEffectClrLst/>
  </dgm:styleLbl>
  <dgm:styleLbl name="node2">
    <dgm:fillClrLst>
      <a:schemeClr val="accent3"/>
    </dgm:fillClrLst>
    <dgm:linClrLst meth="repeat">
      <a:schemeClr val="lt1"/>
    </dgm:linClrLst>
    <dgm:effectClrLst/>
    <dgm:txLinClrLst/>
    <dgm:txFillClrLst/>
    <dgm:txEffectClrLst/>
  </dgm:styleLbl>
  <dgm:styleLbl name="node3">
    <dgm:fillClrLst>
      <a:schemeClr val="accent4"/>
    </dgm:fillClrLst>
    <dgm:linClrLst meth="repeat">
      <a:schemeClr val="lt1"/>
    </dgm:linClrLst>
    <dgm:effectClrLst/>
    <dgm:txLinClrLst/>
    <dgm:txFillClrLst/>
    <dgm:txEffectClrLst/>
  </dgm:styleLbl>
  <dgm:styleLbl name="node4">
    <dgm:fillClrLst>
      <a:schemeClr val="accent5"/>
    </dgm:fillClrLst>
    <dgm:linClrLst meth="repeat">
      <a:schemeClr val="lt1"/>
    </dgm:linClrLst>
    <dgm:effectClrLst/>
    <dgm:txLinClrLst/>
    <dgm:txFillClrLst/>
    <dgm:txEffectClrLst/>
  </dgm:styleLbl>
  <dgm:styleLbl name="fgImgPlace1">
    <dgm:fillClrLst>
      <a:schemeClr val="accent2">
        <a:tint val="50000"/>
      </a:schemeClr>
      <a:schemeClr val="accent3">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2">
        <a:tint val="50000"/>
      </a:schemeClr>
      <a:schemeClr val="accent3">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2">
        <a:tint val="50000"/>
      </a:schemeClr>
      <a:schemeClr val="accent3">
        <a:tint val="20000"/>
      </a:schemeClr>
    </dgm:fillClrLst>
    <dgm:linClrLst meth="repeat">
      <a:schemeClr val="lt1"/>
    </dgm:linClrLst>
    <dgm:effectClrLst/>
    <dgm:txLinClrLst/>
    <dgm:txFillClrLst meth="repeat">
      <a:schemeClr val="lt1"/>
    </dgm:txFillClrLst>
    <dgm:txEffectClrLst/>
  </dgm:styleLbl>
  <dgm:styleLbl name="sibTrans2D1">
    <dgm:fillClrLst>
      <a:schemeClr val="accent2"/>
      <a:schemeClr val="accent3"/>
    </dgm:fillClrLst>
    <dgm:linClrLst meth="repeat">
      <a:schemeClr val="lt1"/>
    </dgm:linClrLst>
    <dgm:effectClrLst/>
    <dgm:txLinClrLst/>
    <dgm:txFillClrLst/>
    <dgm:txEffectClrLst/>
  </dgm:styleLbl>
  <dgm:styleLbl name="fgSibTrans2D1">
    <dgm:fillClrLst>
      <a:schemeClr val="accent2"/>
      <a:schemeClr val="accent3"/>
    </dgm:fillClrLst>
    <dgm:linClrLst meth="repeat">
      <a:schemeClr val="lt1"/>
    </dgm:linClrLst>
    <dgm:effectClrLst/>
    <dgm:txLinClrLst/>
    <dgm:txFillClrLst meth="repeat">
      <a:schemeClr val="lt1"/>
    </dgm:txFillClrLst>
    <dgm:txEffectClrLst/>
  </dgm:styleLbl>
  <dgm:styleLbl name="bgSibTrans2D1">
    <dgm:fillClrLst>
      <a:schemeClr val="accent2"/>
      <a:schemeClr val="accent3"/>
    </dgm:fillClrLst>
    <dgm:linClrLst meth="repeat">
      <a:schemeClr val="lt1"/>
    </dgm:linClrLst>
    <dgm:effectClrLst/>
    <dgm:txLinClrLst/>
    <dgm:txFillClrLst meth="repeat">
      <a:schemeClr val="lt1"/>
    </dgm:txFillClrLst>
    <dgm:txEffectClrLst/>
  </dgm:styleLbl>
  <dgm:styleLbl name="sibTrans1D1">
    <dgm:fillClrLst/>
    <dgm:linClrLst>
      <a:schemeClr val="accent2"/>
      <a:schemeClr val="accent3"/>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2"/>
    </dgm:fillClrLst>
    <dgm:linClrLst meth="repeat">
      <a:schemeClr val="lt1">
        <a:shade val="80000"/>
      </a:schemeClr>
    </dgm:linClrLst>
    <dgm:effectClrLst/>
    <dgm:txLinClrLst/>
    <dgm:txFillClrLst/>
    <dgm:txEffectClrLst/>
  </dgm:styleLbl>
  <dgm:styleLbl name="asst1">
    <dgm:fillClrLst meth="repeat">
      <a:schemeClr val="accent3"/>
    </dgm:fillClrLst>
    <dgm:linClrLst meth="repeat">
      <a:schemeClr val="lt1">
        <a:shade val="80000"/>
      </a:schemeClr>
    </dgm:linClrLst>
    <dgm:effectClrLst/>
    <dgm:txLinClrLst/>
    <dgm:txFillClrLst/>
    <dgm:txEffectClrLst/>
  </dgm:styleLbl>
  <dgm:styleLbl name="asst2">
    <dgm:fillClrLst>
      <a:schemeClr val="accent4"/>
    </dgm:fillClrLst>
    <dgm:linClrLst meth="repeat">
      <a:schemeClr val="lt1"/>
    </dgm:linClrLst>
    <dgm:effectClrLst/>
    <dgm:txLinClrLst/>
    <dgm:txFillClrLst/>
    <dgm:txEffectClrLst/>
  </dgm:styleLbl>
  <dgm:styleLbl name="asst3">
    <dgm:fillClrLst>
      <a:schemeClr val="accent5"/>
    </dgm:fillClrLst>
    <dgm:linClrLst meth="repeat">
      <a:schemeClr val="lt1"/>
    </dgm:linClrLst>
    <dgm:effectClrLst/>
    <dgm:txLinClrLst/>
    <dgm:txFillClrLst/>
    <dgm:txEffectClrLst/>
  </dgm:styleLbl>
  <dgm:styleLbl name="asst4">
    <dgm:fillClrLst>
      <a:schemeClr val="accent6"/>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2"/>
    </dgm:linClrLst>
    <dgm:effectClrLst/>
    <dgm:txLinClrLst/>
    <dgm:txFillClrLst meth="repeat">
      <a:schemeClr val="tx1"/>
    </dgm:txFillClrLst>
    <dgm:txEffectClrLst/>
  </dgm:styleLbl>
  <dgm:styleLbl name="parChTrans1D2">
    <dgm:fillClrLst meth="repeat">
      <a:schemeClr val="accent2">
        <a:tint val="90000"/>
      </a:schemeClr>
    </dgm:fillClrLst>
    <dgm:linClrLst meth="repeat">
      <a:schemeClr val="accent3"/>
    </dgm:linClrLst>
    <dgm:effectClrLst/>
    <dgm:txLinClrLst/>
    <dgm:txFillClrLst meth="repeat">
      <a:schemeClr val="tx1"/>
    </dgm:txFillClrLst>
    <dgm:txEffectClrLst/>
  </dgm:styleLbl>
  <dgm:styleLbl name="parChTrans1D3">
    <dgm:fillClrLst meth="repeat">
      <a:schemeClr val="accent2">
        <a:tint val="70000"/>
      </a:schemeClr>
    </dgm:fillClrLst>
    <dgm:linClrLst meth="repeat">
      <a:schemeClr val="accent4"/>
    </dgm:linClrLst>
    <dgm:effectClrLst/>
    <dgm:txLinClrLst/>
    <dgm:txFillClrLst meth="repeat">
      <a:schemeClr val="tx1"/>
    </dgm:txFillClrLst>
    <dgm:txEffectClrLst/>
  </dgm:styleLbl>
  <dgm:styleLbl name="parChTrans1D4">
    <dgm:fillClrLst meth="repeat">
      <a:schemeClr val="accent2">
        <a:tint val="50000"/>
      </a:schemeClr>
    </dgm:fillClrLst>
    <dgm:linClrLst meth="repeat">
      <a:schemeClr val="accent5"/>
    </dgm:linClrLst>
    <dgm:effectClrLst/>
    <dgm:txLinClrLst/>
    <dgm:txFillClrLst meth="repeat">
      <a:schemeClr val="tx1"/>
    </dgm:txFillClrLst>
    <dgm:txEffectClrLst/>
  </dgm:styleLbl>
  <dgm:styleLbl name="f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conF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align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2"/>
    </dgm:linClrLst>
    <dgm:effectClrLst/>
    <dgm:txLinClrLst/>
    <dgm:txFillClrLst meth="repeat">
      <a:schemeClr val="dk1"/>
    </dgm:txFillClrLst>
    <dgm:txEffectClrLst/>
  </dgm:styleLbl>
  <dgm:styleLbl name="b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solidFgAcc1">
    <dgm:fillClrLst meth="repeat">
      <a:schemeClr val="lt1"/>
    </dgm:fillClrLst>
    <dgm:linClrLst>
      <a:schemeClr val="accent2"/>
      <a:schemeClr val="accent3"/>
    </dgm:linClrLst>
    <dgm:effectClrLst/>
    <dgm:txLinClrLst/>
    <dgm:txFillClrLst meth="repeat">
      <a:schemeClr val="dk1"/>
    </dgm:txFillClrLst>
    <dgm:txEffectClrLst/>
  </dgm:styleLbl>
  <dgm:styleLbl name="solidAlignAcc1">
    <dgm:fillClrLst meth="repeat">
      <a:schemeClr val="lt1"/>
    </dgm:fillClrLst>
    <dgm:linClrLst>
      <a:schemeClr val="accent2"/>
      <a:schemeClr val="accent3"/>
    </dgm:linClrLst>
    <dgm:effectClrLst/>
    <dgm:txLinClrLst/>
    <dgm:txFillClrLst meth="repeat">
      <a:schemeClr val="dk1"/>
    </dgm:txFillClrLst>
    <dgm:txEffectClrLst/>
  </dgm:styleLbl>
  <dgm:styleLbl name="solidBgAcc1">
    <dgm:fillClrLst meth="repeat">
      <a:schemeClr val="lt1"/>
    </dgm:fillClrLst>
    <dgm:linClrLst>
      <a:schemeClr val="accent2"/>
      <a:schemeClr val="accent3"/>
    </dgm:linClrLst>
    <dgm:effectClrLst/>
    <dgm:txLinClrLst/>
    <dgm:txFillClrLst meth="repeat">
      <a:schemeClr val="dk1"/>
    </dgm:txFillClrLst>
    <dgm:txEffectClrLst/>
  </dgm:styleLbl>
  <dgm:styleLbl name="fg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align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bg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3"/>
    </dgm:linClrLst>
    <dgm:effectClrLst/>
    <dgm:txLinClrLst/>
    <dgm:txFillClrLst meth="repeat">
      <a:schemeClr val="dk1"/>
    </dgm:txFillClrLst>
    <dgm:txEffectClrLst/>
  </dgm:styleLbl>
  <dgm:styleLbl name="fgAcc3">
    <dgm:fillClrLst meth="repeat">
      <a:schemeClr val="lt1">
        <a:alpha val="90000"/>
      </a:schemeClr>
    </dgm:fillClrLst>
    <dgm:linClrLst>
      <a:schemeClr val="accent4"/>
    </dgm:linClrLst>
    <dgm:effectClrLst/>
    <dgm:txLinClrLst/>
    <dgm:txFillClrLst meth="repeat">
      <a:schemeClr val="dk1"/>
    </dgm:txFillClrLst>
    <dgm:txEffectClrLst/>
  </dgm:styleLbl>
  <dgm:styleLbl name="fgAcc4">
    <dgm:fillClrLst meth="repeat">
      <a:schemeClr val="lt1">
        <a:alpha val="90000"/>
      </a:schemeClr>
    </dgm:fillClrLst>
    <dgm:linClrLst>
      <a:schemeClr val="accent5"/>
    </dgm:linClrLst>
    <dgm:effectClrLst/>
    <dgm:txLinClrLst/>
    <dgm:txFillClrLst meth="repeat">
      <a:schemeClr val="dk1"/>
    </dgm:txFillClrLst>
    <dgm:txEffectClrLst/>
  </dgm:styleLbl>
  <dgm:styleLbl name="bgShp">
    <dgm:fillClrLst meth="repeat">
      <a:schemeClr val="accent2">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2">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data1.xml><?xml version="1.0" encoding="utf-8"?>
<dgm:dataModel xmlns:dgm="http://schemas.openxmlformats.org/drawingml/2006/diagram" xmlns:a="http://schemas.openxmlformats.org/drawingml/2006/main">
  <dgm:ptLst>
    <dgm:pt modelId="{D08EEAF1-36A2-4B46-91BC-C56B23BE4F12}" type="doc">
      <dgm:prSet loTypeId="urn:microsoft.com/office/officeart/2008/layout/VerticalCurvedList" loCatId="list" qsTypeId="urn:microsoft.com/office/officeart/2005/8/quickstyle/simple1" qsCatId="simple" csTypeId="urn:microsoft.com/office/officeart/2005/8/colors/colorful2" csCatId="colorful" phldr="1"/>
      <dgm:spPr/>
      <dgm:t>
        <a:bodyPr/>
        <a:lstStyle/>
        <a:p>
          <a:endParaRPr lang="en-US"/>
        </a:p>
      </dgm:t>
    </dgm:pt>
    <dgm:pt modelId="{B6B48929-A2AD-4117-9FE4-7B4C9BFD949D}">
      <dgm:prSet phldrT="[Text]" custT="1"/>
      <dgm:spPr>
        <a:xfrm>
          <a:off x="395336" y="216878"/>
          <a:ext cx="4659003" cy="568785"/>
        </a:xfrm>
        <a:solidFill>
          <a:srgbClr val="ED7D31">
            <a:hueOff val="0"/>
            <a:satOff val="0"/>
            <a:lumOff val="0"/>
            <a:alphaOff val="0"/>
          </a:srgbClr>
        </a:solidFill>
        <a:ln w="12700" cap="flat" cmpd="sng" algn="ctr">
          <a:solidFill>
            <a:sysClr val="window" lastClr="FFFFFF">
              <a:hueOff val="0"/>
              <a:satOff val="0"/>
              <a:lumOff val="0"/>
              <a:alphaOff val="0"/>
            </a:sysClr>
          </a:solidFill>
          <a:prstDash val="solid"/>
          <a:miter lim="800000"/>
        </a:ln>
        <a:effectLst/>
      </dgm:spPr>
      <dgm:t>
        <a:bodyPr/>
        <a:lstStyle/>
        <a:p>
          <a:r>
            <a:rPr lang="en-US" sz="1800" b="1" dirty="0">
              <a:solidFill>
                <a:sysClr val="windowText" lastClr="000000"/>
              </a:solidFill>
              <a:latin typeface="Arial Black" panose="020B0A04020102020204" pitchFamily="34" charset="0"/>
              <a:ea typeface="+mn-ea"/>
              <a:cs typeface="+mn-cs"/>
            </a:rPr>
            <a:t>Introduction of the Road Sector in Zambia</a:t>
          </a:r>
        </a:p>
      </dgm:t>
    </dgm:pt>
    <dgm:pt modelId="{4F31ACAC-EAF8-4126-9886-C6E39DBF743B}" type="parTrans" cxnId="{A478D1E8-8010-432E-8FC9-78286278F5AA}">
      <dgm:prSet/>
      <dgm:spPr/>
      <dgm:t>
        <a:bodyPr/>
        <a:lstStyle/>
        <a:p>
          <a:endParaRPr lang="en-US"/>
        </a:p>
      </dgm:t>
    </dgm:pt>
    <dgm:pt modelId="{41DDECB5-66F9-4338-BFF1-3211D331B094}" type="sibTrans" cxnId="{A478D1E8-8010-432E-8FC9-78286278F5AA}">
      <dgm:prSet/>
      <dgm:spPr>
        <a:xfrm>
          <a:off x="-7114730" y="-1081887"/>
          <a:ext cx="8422420" cy="8422420"/>
        </a:xfrm>
        <a:noFill/>
        <a:ln w="12700" cap="flat" cmpd="sng" algn="ctr">
          <a:solidFill>
            <a:srgbClr val="A5A5A5">
              <a:hueOff val="0"/>
              <a:satOff val="0"/>
              <a:lumOff val="0"/>
              <a:alphaOff val="0"/>
            </a:srgbClr>
          </a:solidFill>
          <a:prstDash val="solid"/>
          <a:miter lim="800000"/>
        </a:ln>
        <a:effectLst/>
      </dgm:spPr>
      <dgm:t>
        <a:bodyPr/>
        <a:lstStyle/>
        <a:p>
          <a:endParaRPr lang="en-US"/>
        </a:p>
      </dgm:t>
    </dgm:pt>
    <dgm:pt modelId="{EEC8EA98-C892-4711-9DFA-1DD0D076EA99}">
      <dgm:prSet phldrT="[Text]" custT="1"/>
      <dgm:spPr>
        <a:xfrm>
          <a:off x="1015926" y="988208"/>
          <a:ext cx="4046285" cy="568785"/>
        </a:xfrm>
        <a:solidFill>
          <a:srgbClr val="ED7D31">
            <a:hueOff val="-242561"/>
            <a:satOff val="-13988"/>
            <a:lumOff val="1438"/>
            <a:alphaOff val="0"/>
          </a:srgbClr>
        </a:solidFill>
        <a:ln w="12700" cap="flat" cmpd="sng" algn="ctr">
          <a:solidFill>
            <a:sysClr val="window" lastClr="FFFFFF">
              <a:hueOff val="0"/>
              <a:satOff val="0"/>
              <a:lumOff val="0"/>
              <a:alphaOff val="0"/>
            </a:sysClr>
          </a:solidFill>
          <a:prstDash val="solid"/>
          <a:miter lim="800000"/>
        </a:ln>
        <a:effectLst/>
      </dgm:spPr>
      <dgm:t>
        <a:bodyPr/>
        <a:lstStyle/>
        <a:p>
          <a:r>
            <a:rPr lang="en-US" sz="1800" b="1" dirty="0">
              <a:solidFill>
                <a:sysClr val="windowText" lastClr="000000"/>
              </a:solidFill>
              <a:latin typeface="Arial Black" panose="020B0A04020102020204" pitchFamily="34" charset="0"/>
              <a:ea typeface="+mn-ea"/>
              <a:cs typeface="+mn-cs"/>
            </a:rPr>
            <a:t>Road Sector Governance &amp; Transparency in Zambia</a:t>
          </a:r>
        </a:p>
      </dgm:t>
    </dgm:pt>
    <dgm:pt modelId="{E96E6955-4766-4D96-8D9C-B189A42C6E4F}" type="parTrans" cxnId="{6BE4621E-61DD-4961-9EB4-B77CA9ADE8CE}">
      <dgm:prSet/>
      <dgm:spPr/>
      <dgm:t>
        <a:bodyPr/>
        <a:lstStyle/>
        <a:p>
          <a:endParaRPr lang="en-US"/>
        </a:p>
      </dgm:t>
    </dgm:pt>
    <dgm:pt modelId="{DAC05C37-7445-4B90-95BC-8484501CCC27}" type="sibTrans" cxnId="{6BE4621E-61DD-4961-9EB4-B77CA9ADE8CE}">
      <dgm:prSet/>
      <dgm:spPr/>
      <dgm:t>
        <a:bodyPr/>
        <a:lstStyle/>
        <a:p>
          <a:endParaRPr lang="en-US"/>
        </a:p>
      </dgm:t>
    </dgm:pt>
    <dgm:pt modelId="{CCB9D1A6-781E-4A13-AF39-6C3C4F2DE732}">
      <dgm:prSet phldrT="[Text]" custT="1"/>
      <dgm:spPr>
        <a:xfrm>
          <a:off x="1231342" y="1811713"/>
          <a:ext cx="3861651" cy="568785"/>
        </a:xfrm>
        <a:solidFill>
          <a:srgbClr val="ED7D31">
            <a:hueOff val="-485121"/>
            <a:satOff val="-27976"/>
            <a:lumOff val="2876"/>
            <a:alphaOff val="0"/>
          </a:srgbClr>
        </a:solidFill>
        <a:ln w="12700" cap="flat" cmpd="sng" algn="ctr">
          <a:solidFill>
            <a:sysClr val="window" lastClr="FFFFFF">
              <a:hueOff val="0"/>
              <a:satOff val="0"/>
              <a:lumOff val="0"/>
              <a:alphaOff val="0"/>
            </a:sysClr>
          </a:solidFill>
          <a:prstDash val="solid"/>
          <a:miter lim="800000"/>
        </a:ln>
        <a:effectLst/>
      </dgm:spPr>
      <dgm:t>
        <a:bodyPr/>
        <a:lstStyle/>
        <a:p>
          <a:r>
            <a:rPr lang="en-US" sz="1800" b="1" dirty="0">
              <a:solidFill>
                <a:sysClr val="windowText" lastClr="000000"/>
              </a:solidFill>
              <a:latin typeface="Arial Black" panose="020B0A04020102020204" pitchFamily="34" charset="0"/>
              <a:ea typeface="+mn-ea"/>
              <a:cs typeface="+mn-cs"/>
            </a:rPr>
            <a:t>Innovative Financing Mechanisms</a:t>
          </a:r>
        </a:p>
      </dgm:t>
    </dgm:pt>
    <dgm:pt modelId="{66F80EF6-98E6-4614-A28D-ACC66587D0DB}" type="parTrans" cxnId="{3CF10F3F-0CF1-4ADC-9AAC-BA954960D205}">
      <dgm:prSet/>
      <dgm:spPr/>
      <dgm:t>
        <a:bodyPr/>
        <a:lstStyle/>
        <a:p>
          <a:endParaRPr lang="en-US"/>
        </a:p>
      </dgm:t>
    </dgm:pt>
    <dgm:pt modelId="{449872A9-B8DB-4413-90D3-1638B922FB16}" type="sibTrans" cxnId="{3CF10F3F-0CF1-4ADC-9AAC-BA954960D205}">
      <dgm:prSet/>
      <dgm:spPr/>
      <dgm:t>
        <a:bodyPr/>
        <a:lstStyle/>
        <a:p>
          <a:endParaRPr lang="en-US"/>
        </a:p>
      </dgm:t>
    </dgm:pt>
    <dgm:pt modelId="{A853FB9F-0C59-4C65-BC0C-D5297E4D525F}">
      <dgm:prSet custT="1"/>
      <dgm:spPr>
        <a:xfrm>
          <a:off x="1110183" y="3458724"/>
          <a:ext cx="4024574" cy="568785"/>
        </a:xfrm>
        <a:solidFill>
          <a:srgbClr val="ED7D31">
            <a:hueOff val="-970242"/>
            <a:satOff val="-55952"/>
            <a:lumOff val="5752"/>
            <a:alphaOff val="0"/>
          </a:srgbClr>
        </a:solidFill>
        <a:ln w="12700" cap="flat" cmpd="sng" algn="ctr">
          <a:solidFill>
            <a:sysClr val="window" lastClr="FFFFFF">
              <a:hueOff val="0"/>
              <a:satOff val="0"/>
              <a:lumOff val="0"/>
              <a:alphaOff val="0"/>
            </a:sysClr>
          </a:solidFill>
          <a:prstDash val="solid"/>
          <a:miter lim="800000"/>
        </a:ln>
        <a:effectLst/>
      </dgm:spPr>
      <dgm:t>
        <a:bodyPr/>
        <a:lstStyle/>
        <a:p>
          <a:pPr lvl="0" defTabSz="800100">
            <a:lnSpc>
              <a:spcPct val="90000"/>
            </a:lnSpc>
            <a:spcBef>
              <a:spcPct val="0"/>
            </a:spcBef>
            <a:spcAft>
              <a:spcPct val="35000"/>
            </a:spcAft>
          </a:pPr>
          <a:r>
            <a:rPr lang="en-US" sz="1800" b="1" dirty="0">
              <a:solidFill>
                <a:sysClr val="windowText" lastClr="000000"/>
              </a:solidFill>
              <a:latin typeface="Arial Black" panose="020B0A04020102020204" pitchFamily="34" charset="0"/>
              <a:ea typeface="+mn-ea"/>
              <a:cs typeface="+mn-cs"/>
            </a:rPr>
            <a:t>Road Asset Management/ </a:t>
          </a:r>
          <a:r>
            <a:rPr lang="en-US" sz="1800" b="1">
              <a:solidFill>
                <a:sysClr val="windowText" lastClr="000000"/>
              </a:solidFill>
              <a:latin typeface="Arial Black" panose="020B0A04020102020204" pitchFamily="34" charset="0"/>
              <a:ea typeface="+mn-ea"/>
              <a:cs typeface="+mn-cs"/>
            </a:rPr>
            <a:t>Climate Resilience</a:t>
          </a:r>
          <a:endParaRPr lang="en-US" sz="1800" b="1" dirty="0">
            <a:solidFill>
              <a:sysClr val="windowText" lastClr="000000"/>
            </a:solidFill>
            <a:latin typeface="Arial Black" panose="020B0A04020102020204" pitchFamily="34" charset="0"/>
            <a:ea typeface="+mn-ea"/>
            <a:cs typeface="+mn-cs"/>
          </a:endParaRPr>
        </a:p>
      </dgm:t>
    </dgm:pt>
    <dgm:pt modelId="{53EF50D8-D26E-4951-996B-061491D8B280}" type="parTrans" cxnId="{16FBA1FF-A41D-43F3-982F-6627E3039CD5}">
      <dgm:prSet/>
      <dgm:spPr/>
      <dgm:t>
        <a:bodyPr/>
        <a:lstStyle/>
        <a:p>
          <a:endParaRPr lang="en-US"/>
        </a:p>
      </dgm:t>
    </dgm:pt>
    <dgm:pt modelId="{0066B951-E718-413A-9751-CD0EAD977CCA}" type="sibTrans" cxnId="{16FBA1FF-A41D-43F3-982F-6627E3039CD5}">
      <dgm:prSet/>
      <dgm:spPr/>
      <dgm:t>
        <a:bodyPr/>
        <a:lstStyle/>
        <a:p>
          <a:endParaRPr lang="en-US"/>
        </a:p>
      </dgm:t>
    </dgm:pt>
    <dgm:pt modelId="{8AB6A6B6-1E1C-4024-AA68-1B098534AD80}">
      <dgm:prSet custT="1"/>
      <dgm:spPr>
        <a:xfrm>
          <a:off x="821887" y="4311777"/>
          <a:ext cx="4318748" cy="568785"/>
        </a:xfrm>
        <a:solidFill>
          <a:srgbClr val="ED7D31">
            <a:hueOff val="-1212803"/>
            <a:satOff val="-69940"/>
            <a:lumOff val="7190"/>
            <a:alphaOff val="0"/>
          </a:srgbClr>
        </a:solidFill>
        <a:ln w="12700" cap="flat" cmpd="sng" algn="ctr">
          <a:solidFill>
            <a:sysClr val="window" lastClr="FFFFFF">
              <a:hueOff val="0"/>
              <a:satOff val="0"/>
              <a:lumOff val="0"/>
              <a:alphaOff val="0"/>
            </a:sysClr>
          </a:solidFill>
          <a:prstDash val="solid"/>
          <a:miter lim="800000"/>
        </a:ln>
        <a:effectLst/>
      </dgm:spPr>
      <dgm:t>
        <a:bodyPr/>
        <a:lstStyle/>
        <a:p>
          <a:r>
            <a:rPr lang="en-US" sz="1800" b="1" dirty="0">
              <a:solidFill>
                <a:sysClr val="windowText" lastClr="000000"/>
              </a:solidFill>
              <a:latin typeface="Arial Black" panose="020B0A04020102020204" pitchFamily="34" charset="0"/>
              <a:ea typeface="+mn-ea"/>
              <a:cs typeface="+mn-cs"/>
            </a:rPr>
            <a:t>Collaborative Financing for Regional Corridors</a:t>
          </a:r>
        </a:p>
      </dgm:t>
    </dgm:pt>
    <dgm:pt modelId="{6C9E645E-2EE2-4E11-9BCA-224F2D03ABF2}" type="parTrans" cxnId="{F5C0CB20-A666-4E9E-859E-8F720DB22D05}">
      <dgm:prSet/>
      <dgm:spPr/>
      <dgm:t>
        <a:bodyPr/>
        <a:lstStyle/>
        <a:p>
          <a:endParaRPr lang="en-ZA"/>
        </a:p>
      </dgm:t>
    </dgm:pt>
    <dgm:pt modelId="{51D2D3B1-2A8C-41B5-8151-BF93821DE060}" type="sibTrans" cxnId="{F5C0CB20-A666-4E9E-859E-8F720DB22D05}">
      <dgm:prSet/>
      <dgm:spPr/>
      <dgm:t>
        <a:bodyPr/>
        <a:lstStyle/>
        <a:p>
          <a:endParaRPr lang="en-ZA"/>
        </a:p>
      </dgm:t>
    </dgm:pt>
    <dgm:pt modelId="{72C94C7D-7C25-40DF-BCE1-9811BAE1F258}">
      <dgm:prSet phldrT="[Text]" custT="1"/>
      <dgm:spPr>
        <a:xfrm>
          <a:off x="1015926" y="988208"/>
          <a:ext cx="4046285" cy="568785"/>
        </a:xfrm>
        <a:solidFill>
          <a:srgbClr val="ED7D31">
            <a:hueOff val="-242561"/>
            <a:satOff val="-13988"/>
            <a:lumOff val="1438"/>
            <a:alphaOff val="0"/>
          </a:srgbClr>
        </a:solidFill>
        <a:ln w="12700" cap="flat" cmpd="sng" algn="ctr">
          <a:solidFill>
            <a:sysClr val="window" lastClr="FFFFFF">
              <a:hueOff val="0"/>
              <a:satOff val="0"/>
              <a:lumOff val="0"/>
              <a:alphaOff val="0"/>
            </a:sysClr>
          </a:solidFill>
          <a:prstDash val="solid"/>
          <a:miter lim="800000"/>
        </a:ln>
        <a:effectLst/>
      </dgm:spPr>
      <dgm:t>
        <a:bodyPr/>
        <a:lstStyle/>
        <a:p>
          <a:r>
            <a:rPr lang="en-US" sz="1800" b="1" dirty="0">
              <a:solidFill>
                <a:sysClr val="windowText" lastClr="000000"/>
              </a:solidFill>
              <a:latin typeface="Arial Black" panose="020B0A04020102020204" pitchFamily="34" charset="0"/>
              <a:ea typeface="+mn-ea"/>
              <a:cs typeface="+mn-cs"/>
            </a:rPr>
            <a:t>Way Forward</a:t>
          </a:r>
        </a:p>
      </dgm:t>
    </dgm:pt>
    <dgm:pt modelId="{B01FDB40-C40C-4C31-8D74-784E413F0869}" type="parTrans" cxnId="{A12EA457-1D76-4580-88DB-C75D89E4F360}">
      <dgm:prSet/>
      <dgm:spPr/>
      <dgm:t>
        <a:bodyPr/>
        <a:lstStyle/>
        <a:p>
          <a:endParaRPr lang="en-US"/>
        </a:p>
      </dgm:t>
    </dgm:pt>
    <dgm:pt modelId="{78B06D47-2DC2-47BE-965E-4ADCF71F75A1}" type="sibTrans" cxnId="{A12EA457-1D76-4580-88DB-C75D89E4F360}">
      <dgm:prSet/>
      <dgm:spPr/>
      <dgm:t>
        <a:bodyPr/>
        <a:lstStyle/>
        <a:p>
          <a:endParaRPr lang="en-US"/>
        </a:p>
      </dgm:t>
    </dgm:pt>
    <dgm:pt modelId="{1F754877-CE5B-48A3-9A3D-2BE65AFF48F6}" type="pres">
      <dgm:prSet presAssocID="{D08EEAF1-36A2-4B46-91BC-C56B23BE4F12}" presName="Name0" presStyleCnt="0">
        <dgm:presLayoutVars>
          <dgm:chMax val="7"/>
          <dgm:chPref val="7"/>
          <dgm:dir/>
        </dgm:presLayoutVars>
      </dgm:prSet>
      <dgm:spPr/>
    </dgm:pt>
    <dgm:pt modelId="{AFBA6DFC-18F8-4164-9C02-2C9DEA0FE7AA}" type="pres">
      <dgm:prSet presAssocID="{D08EEAF1-36A2-4B46-91BC-C56B23BE4F12}" presName="Name1" presStyleCnt="0"/>
      <dgm:spPr/>
    </dgm:pt>
    <dgm:pt modelId="{E5A72A81-442E-4E0B-A9AA-AABF2989D038}" type="pres">
      <dgm:prSet presAssocID="{D08EEAF1-36A2-4B46-91BC-C56B23BE4F12}" presName="cycle" presStyleCnt="0"/>
      <dgm:spPr/>
    </dgm:pt>
    <dgm:pt modelId="{70575D6E-FD47-45FF-B863-354AB8399774}" type="pres">
      <dgm:prSet presAssocID="{D08EEAF1-36A2-4B46-91BC-C56B23BE4F12}" presName="srcNode" presStyleLbl="node1" presStyleIdx="0" presStyleCnt="6"/>
      <dgm:spPr/>
    </dgm:pt>
    <dgm:pt modelId="{159E4D07-7F2F-470C-B1B0-0EF31EFEB899}" type="pres">
      <dgm:prSet presAssocID="{D08EEAF1-36A2-4B46-91BC-C56B23BE4F12}" presName="conn" presStyleLbl="parChTrans1D2" presStyleIdx="0" presStyleCnt="1"/>
      <dgm:spPr>
        <a:prstGeom prst="blockArc">
          <a:avLst>
            <a:gd name="adj1" fmla="val 18900000"/>
            <a:gd name="adj2" fmla="val 2700000"/>
            <a:gd name="adj3" fmla="val 256"/>
          </a:avLst>
        </a:prstGeom>
      </dgm:spPr>
    </dgm:pt>
    <dgm:pt modelId="{1DCA785C-905C-401E-8D84-B1B85A8DD44D}" type="pres">
      <dgm:prSet presAssocID="{D08EEAF1-36A2-4B46-91BC-C56B23BE4F12}" presName="extraNode" presStyleLbl="node1" presStyleIdx="0" presStyleCnt="6"/>
      <dgm:spPr/>
    </dgm:pt>
    <dgm:pt modelId="{A2D26BC3-9199-4C1A-B8C0-EE879D8E640D}" type="pres">
      <dgm:prSet presAssocID="{D08EEAF1-36A2-4B46-91BC-C56B23BE4F12}" presName="dstNode" presStyleLbl="node1" presStyleIdx="0" presStyleCnt="6"/>
      <dgm:spPr/>
    </dgm:pt>
    <dgm:pt modelId="{1417CAEB-1BDE-4EA8-9ED6-4EEB4D7CD6DC}" type="pres">
      <dgm:prSet presAssocID="{B6B48929-A2AD-4117-9FE4-7B4C9BFD949D}" presName="text_1" presStyleLbl="node1" presStyleIdx="0" presStyleCnt="6" custLinFactNeighborY="-11892">
        <dgm:presLayoutVars>
          <dgm:bulletEnabled val="1"/>
        </dgm:presLayoutVars>
      </dgm:prSet>
      <dgm:spPr>
        <a:prstGeom prst="rect">
          <a:avLst/>
        </a:prstGeom>
      </dgm:spPr>
    </dgm:pt>
    <dgm:pt modelId="{684FD63E-67AC-468E-95EE-E3492999D384}" type="pres">
      <dgm:prSet presAssocID="{B6B48929-A2AD-4117-9FE4-7B4C9BFD949D}" presName="accent_1" presStyleCnt="0"/>
      <dgm:spPr/>
    </dgm:pt>
    <dgm:pt modelId="{CC303ED1-19F9-4D40-8752-D65774CCBF66}" type="pres">
      <dgm:prSet presAssocID="{B6B48929-A2AD-4117-9FE4-7B4C9BFD949D}" presName="accentRepeatNode" presStyleLbl="solidFgAcc1" presStyleIdx="0" presStyleCnt="6"/>
      <dgm:spPr>
        <a:xfrm>
          <a:off x="39844" y="213419"/>
          <a:ext cx="710982" cy="710982"/>
        </a:xfrm>
        <a:prstGeom prst="ellipse">
          <a:avLst/>
        </a:prstGeom>
        <a:solidFill>
          <a:sysClr val="window" lastClr="FFFFFF">
            <a:hueOff val="0"/>
            <a:satOff val="0"/>
            <a:lumOff val="0"/>
            <a:alphaOff val="0"/>
          </a:sysClr>
        </a:solidFill>
        <a:ln w="12700" cap="flat" cmpd="sng" algn="ctr">
          <a:solidFill>
            <a:srgbClr val="ED7D31">
              <a:hueOff val="0"/>
              <a:satOff val="0"/>
              <a:lumOff val="0"/>
              <a:alphaOff val="0"/>
            </a:srgbClr>
          </a:solidFill>
          <a:prstDash val="solid"/>
          <a:miter lim="800000"/>
        </a:ln>
        <a:effectLst/>
      </dgm:spPr>
    </dgm:pt>
    <dgm:pt modelId="{C10091F7-9593-4225-AC1E-5361219DD5D2}" type="pres">
      <dgm:prSet presAssocID="{EEC8EA98-C892-4711-9DFA-1DD0D076EA99}" presName="text_2" presStyleLbl="node1" presStyleIdx="1" presStyleCnt="6" custScaleX="97644" custLinFactNeighborX="1368" custLinFactNeighborY="-26370">
        <dgm:presLayoutVars>
          <dgm:bulletEnabled val="1"/>
        </dgm:presLayoutVars>
      </dgm:prSet>
      <dgm:spPr>
        <a:prstGeom prst="rect">
          <a:avLst/>
        </a:prstGeom>
      </dgm:spPr>
    </dgm:pt>
    <dgm:pt modelId="{D3D6A2CB-001E-4A2C-BE6C-C51F57C8A1BF}" type="pres">
      <dgm:prSet presAssocID="{EEC8EA98-C892-4711-9DFA-1DD0D076EA99}" presName="accent_2" presStyleCnt="0"/>
      <dgm:spPr/>
    </dgm:pt>
    <dgm:pt modelId="{CAD9814A-B5D6-4192-93CE-BF5A7FB81154}" type="pres">
      <dgm:prSet presAssocID="{EEC8EA98-C892-4711-9DFA-1DD0D076EA99}" presName="accentRepeatNode" presStyleLbl="solidFgAcc1" presStyleIdx="1" presStyleCnt="6" custLinFactNeighborX="-14201" custLinFactNeighborY="-22679"/>
      <dgm:spPr>
        <a:xfrm>
          <a:off x="453964" y="905855"/>
          <a:ext cx="710982" cy="710982"/>
        </a:xfrm>
        <a:prstGeom prst="ellipse">
          <a:avLst/>
        </a:prstGeom>
        <a:solidFill>
          <a:sysClr val="window" lastClr="FFFFFF">
            <a:hueOff val="0"/>
            <a:satOff val="0"/>
            <a:lumOff val="0"/>
            <a:alphaOff val="0"/>
          </a:sysClr>
        </a:solidFill>
        <a:ln w="12700" cap="flat" cmpd="sng" algn="ctr">
          <a:solidFill>
            <a:srgbClr val="ED7D31">
              <a:hueOff val="-242561"/>
              <a:satOff val="-13988"/>
              <a:lumOff val="1438"/>
              <a:alphaOff val="0"/>
            </a:srgbClr>
          </a:solidFill>
          <a:prstDash val="solid"/>
          <a:miter lim="800000"/>
        </a:ln>
        <a:effectLst/>
      </dgm:spPr>
    </dgm:pt>
    <dgm:pt modelId="{A8D64CCB-768F-45B3-94D8-404516BCECB3}" type="pres">
      <dgm:prSet presAssocID="{CCB9D1A6-781E-4A13-AF39-6C3C4F2DE732}" presName="text_3" presStyleLbl="node1" presStyleIdx="2" presStyleCnt="6" custLinFactNeighborX="1001" custLinFactNeighborY="-31565">
        <dgm:presLayoutVars>
          <dgm:bulletEnabled val="1"/>
        </dgm:presLayoutVars>
      </dgm:prSet>
      <dgm:spPr>
        <a:prstGeom prst="rect">
          <a:avLst/>
        </a:prstGeom>
      </dgm:spPr>
    </dgm:pt>
    <dgm:pt modelId="{2B0B7E6D-7D82-4DDD-9FA6-1F8F80D85874}" type="pres">
      <dgm:prSet presAssocID="{CCB9D1A6-781E-4A13-AF39-6C3C4F2DE732}" presName="accent_3" presStyleCnt="0"/>
      <dgm:spPr/>
    </dgm:pt>
    <dgm:pt modelId="{F7EBD10E-3508-4DE0-8E6A-CFF23E81877B}" type="pres">
      <dgm:prSet presAssocID="{CCB9D1A6-781E-4A13-AF39-6C3C4F2DE732}" presName="accentRepeatNode" presStyleLbl="solidFgAcc1" presStyleIdx="2" presStyleCnt="6" custLinFactNeighborX="-19656" custLinFactNeighborY="-26835"/>
      <dgm:spPr>
        <a:xfrm>
          <a:off x="697445" y="1729360"/>
          <a:ext cx="710982" cy="710982"/>
        </a:xfrm>
        <a:prstGeom prst="ellipse">
          <a:avLst/>
        </a:prstGeom>
        <a:solidFill>
          <a:sysClr val="window" lastClr="FFFFFF">
            <a:hueOff val="0"/>
            <a:satOff val="0"/>
            <a:lumOff val="0"/>
            <a:alphaOff val="0"/>
          </a:sysClr>
        </a:solidFill>
        <a:ln w="12700" cap="flat" cmpd="sng" algn="ctr">
          <a:solidFill>
            <a:srgbClr val="ED7D31">
              <a:hueOff val="-485121"/>
              <a:satOff val="-27976"/>
              <a:lumOff val="2876"/>
              <a:alphaOff val="0"/>
            </a:srgbClr>
          </a:solidFill>
          <a:prstDash val="solid"/>
          <a:miter lim="800000"/>
        </a:ln>
        <a:effectLst/>
      </dgm:spPr>
    </dgm:pt>
    <dgm:pt modelId="{49AC3184-972D-4337-8B4A-29FA06B4A206}" type="pres">
      <dgm:prSet presAssocID="{A853FB9F-0C59-4C65-BC0C-D5297E4D525F}" presName="text_4" presStyleLbl="node1" presStyleIdx="3" presStyleCnt="6">
        <dgm:presLayoutVars>
          <dgm:bulletEnabled val="1"/>
        </dgm:presLayoutVars>
      </dgm:prSet>
      <dgm:spPr/>
    </dgm:pt>
    <dgm:pt modelId="{CA95B16C-3B11-4A7A-B98B-FF3743316275}" type="pres">
      <dgm:prSet presAssocID="{A853FB9F-0C59-4C65-BC0C-D5297E4D525F}" presName="accent_4" presStyleCnt="0"/>
      <dgm:spPr/>
    </dgm:pt>
    <dgm:pt modelId="{2F336BDB-4E45-4705-8BF2-ED6DBBCA2619}" type="pres">
      <dgm:prSet presAssocID="{A853FB9F-0C59-4C65-BC0C-D5297E4D525F}" presName="accentRepeatNode" presStyleLbl="solidFgAcc1" presStyleIdx="3" presStyleCnt="6" custLinFactNeighborX="-2772" custLinFactNeighborY="-23740"/>
      <dgm:spPr>
        <a:xfrm>
          <a:off x="817488" y="3458724"/>
          <a:ext cx="710982" cy="710982"/>
        </a:xfrm>
        <a:prstGeom prst="ellipse">
          <a:avLst/>
        </a:prstGeom>
        <a:solidFill>
          <a:sysClr val="window" lastClr="FFFFFF">
            <a:hueOff val="0"/>
            <a:satOff val="0"/>
            <a:lumOff val="0"/>
            <a:alphaOff val="0"/>
          </a:sysClr>
        </a:solidFill>
        <a:ln w="12700" cap="flat" cmpd="sng" algn="ctr">
          <a:solidFill>
            <a:srgbClr val="ED7D31">
              <a:hueOff val="-970242"/>
              <a:satOff val="-55952"/>
              <a:lumOff val="5752"/>
              <a:alphaOff val="0"/>
            </a:srgbClr>
          </a:solidFill>
          <a:prstDash val="solid"/>
          <a:miter lim="800000"/>
        </a:ln>
        <a:effectLst/>
      </dgm:spPr>
    </dgm:pt>
    <dgm:pt modelId="{E1476AD4-DA56-4822-BB90-57F577AE2936}" type="pres">
      <dgm:prSet presAssocID="{8AB6A6B6-1E1C-4024-AA68-1B098534AD80}" presName="text_5" presStyleLbl="node1" presStyleIdx="4" presStyleCnt="6">
        <dgm:presLayoutVars>
          <dgm:bulletEnabled val="1"/>
        </dgm:presLayoutVars>
      </dgm:prSet>
      <dgm:spPr/>
    </dgm:pt>
    <dgm:pt modelId="{CA15879A-9741-417F-9544-15E6E4D90B54}" type="pres">
      <dgm:prSet presAssocID="{8AB6A6B6-1E1C-4024-AA68-1B098534AD80}" presName="accent_5" presStyleCnt="0"/>
      <dgm:spPr/>
    </dgm:pt>
    <dgm:pt modelId="{1CE7620F-731B-418F-920F-04974ADEA7C8}" type="pres">
      <dgm:prSet presAssocID="{8AB6A6B6-1E1C-4024-AA68-1B098534AD80}" presName="accentRepeatNode" presStyleLbl="solidFgAcc1" presStyleIdx="4" presStyleCnt="6" custLinFactNeighborX="-2772" custLinFactNeighborY="-23740"/>
      <dgm:spPr>
        <a:xfrm>
          <a:off x="535223" y="4311777"/>
          <a:ext cx="710982" cy="710982"/>
        </a:xfrm>
        <a:prstGeom prst="ellipse">
          <a:avLst/>
        </a:prstGeom>
        <a:solidFill>
          <a:sysClr val="window" lastClr="FFFFFF">
            <a:hueOff val="0"/>
            <a:satOff val="0"/>
            <a:lumOff val="0"/>
            <a:alphaOff val="0"/>
          </a:sysClr>
        </a:solidFill>
        <a:ln w="12700" cap="flat" cmpd="sng" algn="ctr">
          <a:solidFill>
            <a:srgbClr val="ED7D31">
              <a:hueOff val="-1212803"/>
              <a:satOff val="-69940"/>
              <a:lumOff val="7190"/>
              <a:alphaOff val="0"/>
            </a:srgbClr>
          </a:solidFill>
          <a:prstDash val="solid"/>
          <a:miter lim="800000"/>
        </a:ln>
        <a:effectLst/>
      </dgm:spPr>
    </dgm:pt>
    <dgm:pt modelId="{37C9CA9F-EE82-4B2F-8E6E-52CCA2B88BDB}" type="pres">
      <dgm:prSet presAssocID="{72C94C7D-7C25-40DF-BCE1-9811BAE1F258}" presName="text_6" presStyleLbl="node1" presStyleIdx="5" presStyleCnt="6" custScaleX="97644" custLinFactNeighborX="1368" custLinFactNeighborY="-26370">
        <dgm:presLayoutVars>
          <dgm:bulletEnabled val="1"/>
        </dgm:presLayoutVars>
      </dgm:prSet>
      <dgm:spPr>
        <a:prstGeom prst="rect">
          <a:avLst/>
        </a:prstGeom>
      </dgm:spPr>
    </dgm:pt>
    <dgm:pt modelId="{0A8245C1-9F1D-424C-A0E4-6733DBA67DDD}" type="pres">
      <dgm:prSet presAssocID="{72C94C7D-7C25-40DF-BCE1-9811BAE1F258}" presName="accent_6" presStyleCnt="0"/>
      <dgm:spPr/>
    </dgm:pt>
    <dgm:pt modelId="{65A96065-60CA-4506-8B13-6D88B8C67E2E}" type="pres">
      <dgm:prSet presAssocID="{72C94C7D-7C25-40DF-BCE1-9811BAE1F258}" presName="accentRepeatNode" presStyleLbl="solidFgAcc1" presStyleIdx="5" presStyleCnt="6"/>
      <dgm:spPr/>
    </dgm:pt>
  </dgm:ptLst>
  <dgm:cxnLst>
    <dgm:cxn modelId="{A0084D0C-7EC8-4B74-BB6F-1455194A836C}" type="presOf" srcId="{EEC8EA98-C892-4711-9DFA-1DD0D076EA99}" destId="{C10091F7-9593-4225-AC1E-5361219DD5D2}" srcOrd="0" destOrd="0" presId="urn:microsoft.com/office/officeart/2008/layout/VerticalCurvedList"/>
    <dgm:cxn modelId="{136A7E1B-542D-491F-9D9F-A371BDCF404F}" type="presOf" srcId="{D08EEAF1-36A2-4B46-91BC-C56B23BE4F12}" destId="{1F754877-CE5B-48A3-9A3D-2BE65AFF48F6}" srcOrd="0" destOrd="0" presId="urn:microsoft.com/office/officeart/2008/layout/VerticalCurvedList"/>
    <dgm:cxn modelId="{89E5331C-64AE-43F2-A771-1D3B449B457C}" type="presOf" srcId="{41DDECB5-66F9-4338-BFF1-3211D331B094}" destId="{159E4D07-7F2F-470C-B1B0-0EF31EFEB899}" srcOrd="0" destOrd="0" presId="urn:microsoft.com/office/officeart/2008/layout/VerticalCurvedList"/>
    <dgm:cxn modelId="{6BE4621E-61DD-4961-9EB4-B77CA9ADE8CE}" srcId="{D08EEAF1-36A2-4B46-91BC-C56B23BE4F12}" destId="{EEC8EA98-C892-4711-9DFA-1DD0D076EA99}" srcOrd="1" destOrd="0" parTransId="{E96E6955-4766-4D96-8D9C-B189A42C6E4F}" sibTransId="{DAC05C37-7445-4B90-95BC-8484501CCC27}"/>
    <dgm:cxn modelId="{F5C0CB20-A666-4E9E-859E-8F720DB22D05}" srcId="{D08EEAF1-36A2-4B46-91BC-C56B23BE4F12}" destId="{8AB6A6B6-1E1C-4024-AA68-1B098534AD80}" srcOrd="4" destOrd="0" parTransId="{6C9E645E-2EE2-4E11-9BCA-224F2D03ABF2}" sibTransId="{51D2D3B1-2A8C-41B5-8151-BF93821DE060}"/>
    <dgm:cxn modelId="{AF7E502E-3694-4B76-96F6-1ECBDC799D2A}" type="presOf" srcId="{A853FB9F-0C59-4C65-BC0C-D5297E4D525F}" destId="{49AC3184-972D-4337-8B4A-29FA06B4A206}" srcOrd="0" destOrd="0" presId="urn:microsoft.com/office/officeart/2008/layout/VerticalCurvedList"/>
    <dgm:cxn modelId="{5B146F36-BEED-48DF-A892-AE611646371D}" type="presOf" srcId="{B6B48929-A2AD-4117-9FE4-7B4C9BFD949D}" destId="{1417CAEB-1BDE-4EA8-9ED6-4EEB4D7CD6DC}" srcOrd="0" destOrd="0" presId="urn:microsoft.com/office/officeart/2008/layout/VerticalCurvedList"/>
    <dgm:cxn modelId="{3CF10F3F-0CF1-4ADC-9AAC-BA954960D205}" srcId="{D08EEAF1-36A2-4B46-91BC-C56B23BE4F12}" destId="{CCB9D1A6-781E-4A13-AF39-6C3C4F2DE732}" srcOrd="2" destOrd="0" parTransId="{66F80EF6-98E6-4614-A28D-ACC66587D0DB}" sibTransId="{449872A9-B8DB-4413-90D3-1638B922FB16}"/>
    <dgm:cxn modelId="{348BA940-9E1B-4B7D-B8EF-EF6F329EAF20}" type="presOf" srcId="{CCB9D1A6-781E-4A13-AF39-6C3C4F2DE732}" destId="{A8D64CCB-768F-45B3-94D8-404516BCECB3}" srcOrd="0" destOrd="0" presId="urn:microsoft.com/office/officeart/2008/layout/VerticalCurvedList"/>
    <dgm:cxn modelId="{D6EE1375-64B6-4AFE-ADF5-24099E09B317}" type="presOf" srcId="{72C94C7D-7C25-40DF-BCE1-9811BAE1F258}" destId="{37C9CA9F-EE82-4B2F-8E6E-52CCA2B88BDB}" srcOrd="0" destOrd="0" presId="urn:microsoft.com/office/officeart/2008/layout/VerticalCurvedList"/>
    <dgm:cxn modelId="{A12EA457-1D76-4580-88DB-C75D89E4F360}" srcId="{D08EEAF1-36A2-4B46-91BC-C56B23BE4F12}" destId="{72C94C7D-7C25-40DF-BCE1-9811BAE1F258}" srcOrd="5" destOrd="0" parTransId="{B01FDB40-C40C-4C31-8D74-784E413F0869}" sibTransId="{78B06D47-2DC2-47BE-965E-4ADCF71F75A1}"/>
    <dgm:cxn modelId="{D042697E-7D83-4321-A847-886766B64F9A}" type="presOf" srcId="{8AB6A6B6-1E1C-4024-AA68-1B098534AD80}" destId="{E1476AD4-DA56-4822-BB90-57F577AE2936}" srcOrd="0" destOrd="0" presId="urn:microsoft.com/office/officeart/2008/layout/VerticalCurvedList"/>
    <dgm:cxn modelId="{A478D1E8-8010-432E-8FC9-78286278F5AA}" srcId="{D08EEAF1-36A2-4B46-91BC-C56B23BE4F12}" destId="{B6B48929-A2AD-4117-9FE4-7B4C9BFD949D}" srcOrd="0" destOrd="0" parTransId="{4F31ACAC-EAF8-4126-9886-C6E39DBF743B}" sibTransId="{41DDECB5-66F9-4338-BFF1-3211D331B094}"/>
    <dgm:cxn modelId="{16FBA1FF-A41D-43F3-982F-6627E3039CD5}" srcId="{D08EEAF1-36A2-4B46-91BC-C56B23BE4F12}" destId="{A853FB9F-0C59-4C65-BC0C-D5297E4D525F}" srcOrd="3" destOrd="0" parTransId="{53EF50D8-D26E-4951-996B-061491D8B280}" sibTransId="{0066B951-E718-413A-9751-CD0EAD977CCA}"/>
    <dgm:cxn modelId="{50BEA703-F4F4-49E2-B857-92E7F17642F7}" type="presParOf" srcId="{1F754877-CE5B-48A3-9A3D-2BE65AFF48F6}" destId="{AFBA6DFC-18F8-4164-9C02-2C9DEA0FE7AA}" srcOrd="0" destOrd="0" presId="urn:microsoft.com/office/officeart/2008/layout/VerticalCurvedList"/>
    <dgm:cxn modelId="{DB5CE583-C2AC-4713-BC0F-BC479546ABA9}" type="presParOf" srcId="{AFBA6DFC-18F8-4164-9C02-2C9DEA0FE7AA}" destId="{E5A72A81-442E-4E0B-A9AA-AABF2989D038}" srcOrd="0" destOrd="0" presId="urn:microsoft.com/office/officeart/2008/layout/VerticalCurvedList"/>
    <dgm:cxn modelId="{A91E3F4E-87BA-4446-B47C-C47061845DDF}" type="presParOf" srcId="{E5A72A81-442E-4E0B-A9AA-AABF2989D038}" destId="{70575D6E-FD47-45FF-B863-354AB8399774}" srcOrd="0" destOrd="0" presId="urn:microsoft.com/office/officeart/2008/layout/VerticalCurvedList"/>
    <dgm:cxn modelId="{A26FA521-7C19-44F5-A8F5-68A7A9A8664D}" type="presParOf" srcId="{E5A72A81-442E-4E0B-A9AA-AABF2989D038}" destId="{159E4D07-7F2F-470C-B1B0-0EF31EFEB899}" srcOrd="1" destOrd="0" presId="urn:microsoft.com/office/officeart/2008/layout/VerticalCurvedList"/>
    <dgm:cxn modelId="{ED94EB32-03DC-4573-8BB6-2DABCFED3533}" type="presParOf" srcId="{E5A72A81-442E-4E0B-A9AA-AABF2989D038}" destId="{1DCA785C-905C-401E-8D84-B1B85A8DD44D}" srcOrd="2" destOrd="0" presId="urn:microsoft.com/office/officeart/2008/layout/VerticalCurvedList"/>
    <dgm:cxn modelId="{6251A8F0-C2BE-47E1-9BAA-2AD789E57000}" type="presParOf" srcId="{E5A72A81-442E-4E0B-A9AA-AABF2989D038}" destId="{A2D26BC3-9199-4C1A-B8C0-EE879D8E640D}" srcOrd="3" destOrd="0" presId="urn:microsoft.com/office/officeart/2008/layout/VerticalCurvedList"/>
    <dgm:cxn modelId="{6D16467E-D462-4629-B6DD-1D3F2A23C174}" type="presParOf" srcId="{AFBA6DFC-18F8-4164-9C02-2C9DEA0FE7AA}" destId="{1417CAEB-1BDE-4EA8-9ED6-4EEB4D7CD6DC}" srcOrd="1" destOrd="0" presId="urn:microsoft.com/office/officeart/2008/layout/VerticalCurvedList"/>
    <dgm:cxn modelId="{C64F6C8D-372B-4057-9E16-DE1718DF144E}" type="presParOf" srcId="{AFBA6DFC-18F8-4164-9C02-2C9DEA0FE7AA}" destId="{684FD63E-67AC-468E-95EE-E3492999D384}" srcOrd="2" destOrd="0" presId="urn:microsoft.com/office/officeart/2008/layout/VerticalCurvedList"/>
    <dgm:cxn modelId="{949343D6-9FB1-48D9-81F3-C1EBF8D38905}" type="presParOf" srcId="{684FD63E-67AC-468E-95EE-E3492999D384}" destId="{CC303ED1-19F9-4D40-8752-D65774CCBF66}" srcOrd="0" destOrd="0" presId="urn:microsoft.com/office/officeart/2008/layout/VerticalCurvedList"/>
    <dgm:cxn modelId="{9E812FF5-DACA-41D6-A76C-CD7E1236D15C}" type="presParOf" srcId="{AFBA6DFC-18F8-4164-9C02-2C9DEA0FE7AA}" destId="{C10091F7-9593-4225-AC1E-5361219DD5D2}" srcOrd="3" destOrd="0" presId="urn:microsoft.com/office/officeart/2008/layout/VerticalCurvedList"/>
    <dgm:cxn modelId="{BB81DB9B-4E9D-4328-999C-30E2B771BFEA}" type="presParOf" srcId="{AFBA6DFC-18F8-4164-9C02-2C9DEA0FE7AA}" destId="{D3D6A2CB-001E-4A2C-BE6C-C51F57C8A1BF}" srcOrd="4" destOrd="0" presId="urn:microsoft.com/office/officeart/2008/layout/VerticalCurvedList"/>
    <dgm:cxn modelId="{39EF86DD-80EE-4C2E-8ECC-AE389D472290}" type="presParOf" srcId="{D3D6A2CB-001E-4A2C-BE6C-C51F57C8A1BF}" destId="{CAD9814A-B5D6-4192-93CE-BF5A7FB81154}" srcOrd="0" destOrd="0" presId="urn:microsoft.com/office/officeart/2008/layout/VerticalCurvedList"/>
    <dgm:cxn modelId="{308DFAA3-324F-4A61-BBE2-8CEB6EC542C6}" type="presParOf" srcId="{AFBA6DFC-18F8-4164-9C02-2C9DEA0FE7AA}" destId="{A8D64CCB-768F-45B3-94D8-404516BCECB3}" srcOrd="5" destOrd="0" presId="urn:microsoft.com/office/officeart/2008/layout/VerticalCurvedList"/>
    <dgm:cxn modelId="{3092CA49-F8B4-43FB-A874-0F84203879C9}" type="presParOf" srcId="{AFBA6DFC-18F8-4164-9C02-2C9DEA0FE7AA}" destId="{2B0B7E6D-7D82-4DDD-9FA6-1F8F80D85874}" srcOrd="6" destOrd="0" presId="urn:microsoft.com/office/officeart/2008/layout/VerticalCurvedList"/>
    <dgm:cxn modelId="{C576DFFD-386B-4A2A-843F-26EFB529EB12}" type="presParOf" srcId="{2B0B7E6D-7D82-4DDD-9FA6-1F8F80D85874}" destId="{F7EBD10E-3508-4DE0-8E6A-CFF23E81877B}" srcOrd="0" destOrd="0" presId="urn:microsoft.com/office/officeart/2008/layout/VerticalCurvedList"/>
    <dgm:cxn modelId="{0A8F4B00-63F9-4EA0-9172-CE38AC8BF7E1}" type="presParOf" srcId="{AFBA6DFC-18F8-4164-9C02-2C9DEA0FE7AA}" destId="{49AC3184-972D-4337-8B4A-29FA06B4A206}" srcOrd="7" destOrd="0" presId="urn:microsoft.com/office/officeart/2008/layout/VerticalCurvedList"/>
    <dgm:cxn modelId="{F3E9881C-ED24-4B12-9EB9-718B9DFC1A80}" type="presParOf" srcId="{AFBA6DFC-18F8-4164-9C02-2C9DEA0FE7AA}" destId="{CA95B16C-3B11-4A7A-B98B-FF3743316275}" srcOrd="8" destOrd="0" presId="urn:microsoft.com/office/officeart/2008/layout/VerticalCurvedList"/>
    <dgm:cxn modelId="{1A285767-049D-4F60-B35F-FEF77689E7CA}" type="presParOf" srcId="{CA95B16C-3B11-4A7A-B98B-FF3743316275}" destId="{2F336BDB-4E45-4705-8BF2-ED6DBBCA2619}" srcOrd="0" destOrd="0" presId="urn:microsoft.com/office/officeart/2008/layout/VerticalCurvedList"/>
    <dgm:cxn modelId="{D5A97040-5D19-400F-A88D-B17D2A49394C}" type="presParOf" srcId="{AFBA6DFC-18F8-4164-9C02-2C9DEA0FE7AA}" destId="{E1476AD4-DA56-4822-BB90-57F577AE2936}" srcOrd="9" destOrd="0" presId="urn:microsoft.com/office/officeart/2008/layout/VerticalCurvedList"/>
    <dgm:cxn modelId="{624D839F-6C6D-4DC1-BFA2-19E3B27761A1}" type="presParOf" srcId="{AFBA6DFC-18F8-4164-9C02-2C9DEA0FE7AA}" destId="{CA15879A-9741-417F-9544-15E6E4D90B54}" srcOrd="10" destOrd="0" presId="urn:microsoft.com/office/officeart/2008/layout/VerticalCurvedList"/>
    <dgm:cxn modelId="{24E526D8-CE3A-4CD0-B815-FF2942768DB9}" type="presParOf" srcId="{CA15879A-9741-417F-9544-15E6E4D90B54}" destId="{1CE7620F-731B-418F-920F-04974ADEA7C8}" srcOrd="0" destOrd="0" presId="urn:microsoft.com/office/officeart/2008/layout/VerticalCurvedList"/>
    <dgm:cxn modelId="{1640D3C1-23B1-4346-9C57-CD68340445AB}" type="presParOf" srcId="{AFBA6DFC-18F8-4164-9C02-2C9DEA0FE7AA}" destId="{37C9CA9F-EE82-4B2F-8E6E-52CCA2B88BDB}" srcOrd="11" destOrd="0" presId="urn:microsoft.com/office/officeart/2008/layout/VerticalCurvedList"/>
    <dgm:cxn modelId="{6CB44847-058C-4632-9B16-954ED176D49A}" type="presParOf" srcId="{AFBA6DFC-18F8-4164-9C02-2C9DEA0FE7AA}" destId="{0A8245C1-9F1D-424C-A0E4-6733DBA67DDD}" srcOrd="12" destOrd="0" presId="urn:microsoft.com/office/officeart/2008/layout/VerticalCurvedList"/>
    <dgm:cxn modelId="{1CC3B280-494E-4120-B8E3-F25A20DAD3F4}" type="presParOf" srcId="{0A8245C1-9F1D-424C-A0E4-6733DBA67DDD}" destId="{65A96065-60CA-4506-8B13-6D88B8C67E2E}" srcOrd="0" destOrd="0" presId="urn:microsoft.com/office/officeart/2008/layout/VerticalCurvedList"/>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rawing1.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159E4D07-7F2F-470C-B1B0-0EF31EFEB899}">
      <dsp:nvSpPr>
        <dsp:cNvPr id="0" name=""/>
        <dsp:cNvSpPr/>
      </dsp:nvSpPr>
      <dsp:spPr>
        <a:xfrm>
          <a:off x="-7076655" y="-1081887"/>
          <a:ext cx="8422420" cy="8422420"/>
        </a:xfrm>
        <a:prstGeom prst="blockArc">
          <a:avLst>
            <a:gd name="adj1" fmla="val 18900000"/>
            <a:gd name="adj2" fmla="val 2700000"/>
            <a:gd name="adj3" fmla="val 256"/>
          </a:avLst>
        </a:prstGeom>
        <a:noFill/>
        <a:ln w="12700" cap="flat" cmpd="sng" algn="ctr">
          <a:solidFill>
            <a:srgbClr val="A5A5A5">
              <a:hueOff val="0"/>
              <a:satOff val="0"/>
              <a:lumOff val="0"/>
              <a:alphaOff val="0"/>
            </a:srgbClr>
          </a:solidFill>
          <a:prstDash val="solid"/>
          <a:miter lim="800000"/>
        </a:ln>
        <a:effectLst/>
      </dsp:spPr>
      <dsp:style>
        <a:lnRef idx="2">
          <a:scrgbClr r="0" g="0" b="0"/>
        </a:lnRef>
        <a:fillRef idx="0">
          <a:scrgbClr r="0" g="0" b="0"/>
        </a:fillRef>
        <a:effectRef idx="0">
          <a:scrgbClr r="0" g="0" b="0"/>
        </a:effectRef>
        <a:fontRef idx="minor"/>
      </dsp:style>
    </dsp:sp>
    <dsp:sp modelId="{1417CAEB-1BDE-4EA8-9ED6-4EEB4D7CD6DC}">
      <dsp:nvSpPr>
        <dsp:cNvPr id="0" name=""/>
        <dsp:cNvSpPr/>
      </dsp:nvSpPr>
      <dsp:spPr>
        <a:xfrm>
          <a:off x="501004" y="251222"/>
          <a:ext cx="4591409" cy="658910"/>
        </a:xfrm>
        <a:prstGeom prst="rect">
          <a:avLst/>
        </a:prstGeom>
        <a:solidFill>
          <a:srgbClr val="ED7D31">
            <a:hueOff val="0"/>
            <a:satOff val="0"/>
            <a:lumOff val="0"/>
            <a:alphaOff val="0"/>
          </a:srgbClr>
        </a:solidFill>
        <a:ln w="12700" cap="flat" cmpd="sng" algn="ctr">
          <a:solidFill>
            <a:sysClr val="window" lastClr="FFFFFF">
              <a:hueOff val="0"/>
              <a:satOff val="0"/>
              <a:lumOff val="0"/>
              <a:alphaOff val="0"/>
            </a:sys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523010" tIns="45720" rIns="45720" bIns="45720" numCol="1" spcCol="1270" anchor="ctr" anchorCtr="0">
          <a:noAutofit/>
        </a:bodyPr>
        <a:lstStyle/>
        <a:p>
          <a:pPr marL="0" lvl="0" indent="0" algn="l" defTabSz="800100">
            <a:lnSpc>
              <a:spcPct val="90000"/>
            </a:lnSpc>
            <a:spcBef>
              <a:spcPct val="0"/>
            </a:spcBef>
            <a:spcAft>
              <a:spcPct val="35000"/>
            </a:spcAft>
            <a:buNone/>
          </a:pPr>
          <a:r>
            <a:rPr lang="en-US" sz="1800" b="1" kern="1200" dirty="0">
              <a:solidFill>
                <a:sysClr val="windowText" lastClr="000000"/>
              </a:solidFill>
              <a:latin typeface="Arial Black" panose="020B0A04020102020204" pitchFamily="34" charset="0"/>
              <a:ea typeface="+mn-ea"/>
              <a:cs typeface="+mn-cs"/>
            </a:rPr>
            <a:t>Introduction of the Road Sector in Zambia</a:t>
          </a:r>
        </a:p>
      </dsp:txBody>
      <dsp:txXfrm>
        <a:off x="501004" y="251222"/>
        <a:ext cx="4591409" cy="658910"/>
      </dsp:txXfrm>
    </dsp:sp>
    <dsp:sp modelId="{CC303ED1-19F9-4D40-8752-D65774CCBF66}">
      <dsp:nvSpPr>
        <dsp:cNvPr id="0" name=""/>
        <dsp:cNvSpPr/>
      </dsp:nvSpPr>
      <dsp:spPr>
        <a:xfrm>
          <a:off x="89185" y="247216"/>
          <a:ext cx="823637" cy="823637"/>
        </a:xfrm>
        <a:prstGeom prst="ellipse">
          <a:avLst/>
        </a:prstGeom>
        <a:solidFill>
          <a:sysClr val="window" lastClr="FFFFFF">
            <a:hueOff val="0"/>
            <a:satOff val="0"/>
            <a:lumOff val="0"/>
            <a:alphaOff val="0"/>
          </a:sysClr>
        </a:solidFill>
        <a:ln w="12700" cap="flat" cmpd="sng" algn="ctr">
          <a:solidFill>
            <a:srgbClr val="ED7D31">
              <a:hueOff val="0"/>
              <a:satOff val="0"/>
              <a:lumOff val="0"/>
              <a:alphaOff val="0"/>
            </a:srgbClr>
          </a:solidFill>
          <a:prstDash val="solid"/>
          <a:miter lim="800000"/>
        </a:ln>
        <a:effectLst/>
      </dsp:spPr>
      <dsp:style>
        <a:lnRef idx="2">
          <a:scrgbClr r="0" g="0" b="0"/>
        </a:lnRef>
        <a:fillRef idx="1">
          <a:scrgbClr r="0" g="0" b="0"/>
        </a:fillRef>
        <a:effectRef idx="0">
          <a:scrgbClr r="0" g="0" b="0"/>
        </a:effectRef>
        <a:fontRef idx="minor"/>
      </dsp:style>
    </dsp:sp>
    <dsp:sp modelId="{C10091F7-9593-4225-AC1E-5361219DD5D2}">
      <dsp:nvSpPr>
        <dsp:cNvPr id="0" name=""/>
        <dsp:cNvSpPr/>
      </dsp:nvSpPr>
      <dsp:spPr>
        <a:xfrm>
          <a:off x="1146101" y="1144065"/>
          <a:ext cx="3954006" cy="658910"/>
        </a:xfrm>
        <a:prstGeom prst="rect">
          <a:avLst/>
        </a:prstGeom>
        <a:solidFill>
          <a:srgbClr val="ED7D31">
            <a:hueOff val="-242561"/>
            <a:satOff val="-13988"/>
            <a:lumOff val="1438"/>
            <a:alphaOff val="0"/>
          </a:srgbClr>
        </a:solidFill>
        <a:ln w="12700" cap="flat" cmpd="sng" algn="ctr">
          <a:solidFill>
            <a:sysClr val="window" lastClr="FFFFFF">
              <a:hueOff val="0"/>
              <a:satOff val="0"/>
              <a:lumOff val="0"/>
              <a:alphaOff val="0"/>
            </a:sys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523010" tIns="45720" rIns="45720" bIns="45720" numCol="1" spcCol="1270" anchor="ctr" anchorCtr="0">
          <a:noAutofit/>
        </a:bodyPr>
        <a:lstStyle/>
        <a:p>
          <a:pPr marL="0" lvl="0" indent="0" algn="l" defTabSz="800100">
            <a:lnSpc>
              <a:spcPct val="90000"/>
            </a:lnSpc>
            <a:spcBef>
              <a:spcPct val="0"/>
            </a:spcBef>
            <a:spcAft>
              <a:spcPct val="35000"/>
            </a:spcAft>
            <a:buNone/>
          </a:pPr>
          <a:r>
            <a:rPr lang="en-US" sz="1800" b="1" kern="1200" dirty="0">
              <a:solidFill>
                <a:sysClr val="windowText" lastClr="000000"/>
              </a:solidFill>
              <a:latin typeface="Arial Black" panose="020B0A04020102020204" pitchFamily="34" charset="0"/>
              <a:ea typeface="+mn-ea"/>
              <a:cs typeface="+mn-cs"/>
            </a:rPr>
            <a:t>Road Sector Governance &amp; Transparency in Zambia</a:t>
          </a:r>
        </a:p>
      </dsp:txBody>
      <dsp:txXfrm>
        <a:off x="1146101" y="1144065"/>
        <a:ext cx="3954006" cy="658910"/>
      </dsp:txXfrm>
    </dsp:sp>
    <dsp:sp modelId="{CAD9814A-B5D6-4192-93CE-BF5A7FB81154}">
      <dsp:nvSpPr>
        <dsp:cNvPr id="0" name=""/>
        <dsp:cNvSpPr/>
      </dsp:nvSpPr>
      <dsp:spPr>
        <a:xfrm>
          <a:off x="514219" y="1048663"/>
          <a:ext cx="823637" cy="823637"/>
        </a:xfrm>
        <a:prstGeom prst="ellipse">
          <a:avLst/>
        </a:prstGeom>
        <a:solidFill>
          <a:sysClr val="window" lastClr="FFFFFF">
            <a:hueOff val="0"/>
            <a:satOff val="0"/>
            <a:lumOff val="0"/>
            <a:alphaOff val="0"/>
          </a:sysClr>
        </a:solidFill>
        <a:ln w="12700" cap="flat" cmpd="sng" algn="ctr">
          <a:solidFill>
            <a:srgbClr val="ED7D31">
              <a:hueOff val="-242561"/>
              <a:satOff val="-13988"/>
              <a:lumOff val="1438"/>
              <a:alphaOff val="0"/>
            </a:srgbClr>
          </a:solidFill>
          <a:prstDash val="solid"/>
          <a:miter lim="800000"/>
        </a:ln>
        <a:effectLst/>
      </dsp:spPr>
      <dsp:style>
        <a:lnRef idx="2">
          <a:scrgbClr r="0" g="0" b="0"/>
        </a:lnRef>
        <a:fillRef idx="1">
          <a:scrgbClr r="0" g="0" b="0"/>
        </a:fillRef>
        <a:effectRef idx="0">
          <a:scrgbClr r="0" g="0" b="0"/>
        </a:effectRef>
        <a:fontRef idx="minor"/>
      </dsp:style>
    </dsp:sp>
    <dsp:sp modelId="{A8D64CCB-768F-45B3-94D8-404516BCECB3}">
      <dsp:nvSpPr>
        <dsp:cNvPr id="0" name=""/>
        <dsp:cNvSpPr/>
      </dsp:nvSpPr>
      <dsp:spPr>
        <a:xfrm>
          <a:off x="1328899" y="2098075"/>
          <a:ext cx="3801568" cy="658910"/>
        </a:xfrm>
        <a:prstGeom prst="rect">
          <a:avLst/>
        </a:prstGeom>
        <a:solidFill>
          <a:srgbClr val="ED7D31">
            <a:hueOff val="-485121"/>
            <a:satOff val="-27976"/>
            <a:lumOff val="2876"/>
            <a:alphaOff val="0"/>
          </a:srgbClr>
        </a:solidFill>
        <a:ln w="12700" cap="flat" cmpd="sng" algn="ctr">
          <a:solidFill>
            <a:sysClr val="window" lastClr="FFFFFF">
              <a:hueOff val="0"/>
              <a:satOff val="0"/>
              <a:lumOff val="0"/>
              <a:alphaOff val="0"/>
            </a:sys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523010" tIns="45720" rIns="45720" bIns="45720" numCol="1" spcCol="1270" anchor="ctr" anchorCtr="0">
          <a:noAutofit/>
        </a:bodyPr>
        <a:lstStyle/>
        <a:p>
          <a:pPr marL="0" lvl="0" indent="0" algn="l" defTabSz="800100">
            <a:lnSpc>
              <a:spcPct val="90000"/>
            </a:lnSpc>
            <a:spcBef>
              <a:spcPct val="0"/>
            </a:spcBef>
            <a:spcAft>
              <a:spcPct val="35000"/>
            </a:spcAft>
            <a:buNone/>
          </a:pPr>
          <a:r>
            <a:rPr lang="en-US" sz="1800" b="1" kern="1200" dirty="0">
              <a:solidFill>
                <a:sysClr val="windowText" lastClr="000000"/>
              </a:solidFill>
              <a:latin typeface="Arial Black" panose="020B0A04020102020204" pitchFamily="34" charset="0"/>
              <a:ea typeface="+mn-ea"/>
              <a:cs typeface="+mn-cs"/>
            </a:rPr>
            <a:t>Innovative Financing Mechanisms</a:t>
          </a:r>
        </a:p>
      </dsp:txBody>
      <dsp:txXfrm>
        <a:off x="1328899" y="2098075"/>
        <a:ext cx="3801568" cy="658910"/>
      </dsp:txXfrm>
    </dsp:sp>
    <dsp:sp modelId="{F7EBD10E-3508-4DE0-8E6A-CFF23E81877B}">
      <dsp:nvSpPr>
        <dsp:cNvPr id="0" name=""/>
        <dsp:cNvSpPr/>
      </dsp:nvSpPr>
      <dsp:spPr>
        <a:xfrm>
          <a:off x="717132" y="2002673"/>
          <a:ext cx="823637" cy="823637"/>
        </a:xfrm>
        <a:prstGeom prst="ellipse">
          <a:avLst/>
        </a:prstGeom>
        <a:solidFill>
          <a:sysClr val="window" lastClr="FFFFFF">
            <a:hueOff val="0"/>
            <a:satOff val="0"/>
            <a:lumOff val="0"/>
            <a:alphaOff val="0"/>
          </a:sysClr>
        </a:solidFill>
        <a:ln w="12700" cap="flat" cmpd="sng" algn="ctr">
          <a:solidFill>
            <a:srgbClr val="ED7D31">
              <a:hueOff val="-485121"/>
              <a:satOff val="-27976"/>
              <a:lumOff val="2876"/>
              <a:alphaOff val="0"/>
            </a:srgbClr>
          </a:solidFill>
          <a:prstDash val="solid"/>
          <a:miter lim="800000"/>
        </a:ln>
        <a:effectLst/>
      </dsp:spPr>
      <dsp:style>
        <a:lnRef idx="2">
          <a:scrgbClr r="0" g="0" b="0"/>
        </a:lnRef>
        <a:fillRef idx="1">
          <a:scrgbClr r="0" g="0" b="0"/>
        </a:fillRef>
        <a:effectRef idx="0">
          <a:scrgbClr r="0" g="0" b="0"/>
        </a:effectRef>
        <a:fontRef idx="minor"/>
      </dsp:style>
    </dsp:sp>
    <dsp:sp modelId="{49AC3184-972D-4337-8B4A-29FA06B4A206}">
      <dsp:nvSpPr>
        <dsp:cNvPr id="0" name=""/>
        <dsp:cNvSpPr/>
      </dsp:nvSpPr>
      <dsp:spPr>
        <a:xfrm>
          <a:off x="1290845" y="3293675"/>
          <a:ext cx="3801568" cy="658910"/>
        </a:xfrm>
        <a:prstGeom prst="rect">
          <a:avLst/>
        </a:prstGeom>
        <a:solidFill>
          <a:srgbClr val="ED7D31">
            <a:hueOff val="-970242"/>
            <a:satOff val="-55952"/>
            <a:lumOff val="5752"/>
            <a:alphaOff val="0"/>
          </a:srgbClr>
        </a:solidFill>
        <a:ln w="12700" cap="flat" cmpd="sng" algn="ctr">
          <a:solidFill>
            <a:sysClr val="window" lastClr="FFFFFF">
              <a:hueOff val="0"/>
              <a:satOff val="0"/>
              <a:lumOff val="0"/>
              <a:alphaOff val="0"/>
            </a:sys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523010" tIns="45720" rIns="45720" bIns="45720" numCol="1" spcCol="1270" anchor="ctr" anchorCtr="0">
          <a:noAutofit/>
        </a:bodyPr>
        <a:lstStyle/>
        <a:p>
          <a:pPr marL="0" lvl="0" indent="0" algn="l" defTabSz="800100">
            <a:lnSpc>
              <a:spcPct val="90000"/>
            </a:lnSpc>
            <a:spcBef>
              <a:spcPct val="0"/>
            </a:spcBef>
            <a:spcAft>
              <a:spcPct val="35000"/>
            </a:spcAft>
            <a:buNone/>
          </a:pPr>
          <a:r>
            <a:rPr lang="en-US" sz="1800" b="1" kern="1200" dirty="0">
              <a:solidFill>
                <a:sysClr val="windowText" lastClr="000000"/>
              </a:solidFill>
              <a:latin typeface="Arial Black" panose="020B0A04020102020204" pitchFamily="34" charset="0"/>
              <a:ea typeface="+mn-ea"/>
              <a:cs typeface="+mn-cs"/>
            </a:rPr>
            <a:t>Road Asset Management/ </a:t>
          </a:r>
          <a:r>
            <a:rPr lang="en-US" sz="1800" b="1" kern="1200">
              <a:solidFill>
                <a:sysClr val="windowText" lastClr="000000"/>
              </a:solidFill>
              <a:latin typeface="Arial Black" panose="020B0A04020102020204" pitchFamily="34" charset="0"/>
              <a:ea typeface="+mn-ea"/>
              <a:cs typeface="+mn-cs"/>
            </a:rPr>
            <a:t>Climate Resilience</a:t>
          </a:r>
          <a:endParaRPr lang="en-US" sz="1800" b="1" kern="1200" dirty="0">
            <a:solidFill>
              <a:sysClr val="windowText" lastClr="000000"/>
            </a:solidFill>
            <a:latin typeface="Arial Black" panose="020B0A04020102020204" pitchFamily="34" charset="0"/>
            <a:ea typeface="+mn-ea"/>
            <a:cs typeface="+mn-cs"/>
          </a:endParaRPr>
        </a:p>
      </dsp:txBody>
      <dsp:txXfrm>
        <a:off x="1290845" y="3293675"/>
        <a:ext cx="3801568" cy="658910"/>
      </dsp:txXfrm>
    </dsp:sp>
    <dsp:sp modelId="{2F336BDB-4E45-4705-8BF2-ED6DBBCA2619}">
      <dsp:nvSpPr>
        <dsp:cNvPr id="0" name=""/>
        <dsp:cNvSpPr/>
      </dsp:nvSpPr>
      <dsp:spPr>
        <a:xfrm>
          <a:off x="856195" y="3015779"/>
          <a:ext cx="823637" cy="823637"/>
        </a:xfrm>
        <a:prstGeom prst="ellipse">
          <a:avLst/>
        </a:prstGeom>
        <a:solidFill>
          <a:sysClr val="window" lastClr="FFFFFF">
            <a:hueOff val="0"/>
            <a:satOff val="0"/>
            <a:lumOff val="0"/>
            <a:alphaOff val="0"/>
          </a:sysClr>
        </a:solidFill>
        <a:ln w="12700" cap="flat" cmpd="sng" algn="ctr">
          <a:solidFill>
            <a:srgbClr val="ED7D31">
              <a:hueOff val="-970242"/>
              <a:satOff val="-55952"/>
              <a:lumOff val="5752"/>
              <a:alphaOff val="0"/>
            </a:srgbClr>
          </a:solidFill>
          <a:prstDash val="solid"/>
          <a:miter lim="800000"/>
        </a:ln>
        <a:effectLst/>
      </dsp:spPr>
      <dsp:style>
        <a:lnRef idx="2">
          <a:scrgbClr r="0" g="0" b="0"/>
        </a:lnRef>
        <a:fillRef idx="1">
          <a:scrgbClr r="0" g="0" b="0"/>
        </a:fillRef>
        <a:effectRef idx="0">
          <a:scrgbClr r="0" g="0" b="0"/>
        </a:effectRef>
        <a:fontRef idx="minor"/>
      </dsp:style>
    </dsp:sp>
    <dsp:sp modelId="{E1476AD4-DA56-4822-BB90-57F577AE2936}">
      <dsp:nvSpPr>
        <dsp:cNvPr id="0" name=""/>
        <dsp:cNvSpPr/>
      </dsp:nvSpPr>
      <dsp:spPr>
        <a:xfrm>
          <a:off x="1043003" y="4281915"/>
          <a:ext cx="4049410" cy="658910"/>
        </a:xfrm>
        <a:prstGeom prst="rect">
          <a:avLst/>
        </a:prstGeom>
        <a:solidFill>
          <a:srgbClr val="ED7D31">
            <a:hueOff val="-1212803"/>
            <a:satOff val="-69940"/>
            <a:lumOff val="7190"/>
            <a:alphaOff val="0"/>
          </a:srgbClr>
        </a:solidFill>
        <a:ln w="12700" cap="flat" cmpd="sng" algn="ctr">
          <a:solidFill>
            <a:sysClr val="window" lastClr="FFFFFF">
              <a:hueOff val="0"/>
              <a:satOff val="0"/>
              <a:lumOff val="0"/>
              <a:alphaOff val="0"/>
            </a:sys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523010" tIns="45720" rIns="45720" bIns="45720" numCol="1" spcCol="1270" anchor="ctr" anchorCtr="0">
          <a:noAutofit/>
        </a:bodyPr>
        <a:lstStyle/>
        <a:p>
          <a:pPr marL="0" lvl="0" indent="0" algn="l" defTabSz="800100">
            <a:lnSpc>
              <a:spcPct val="90000"/>
            </a:lnSpc>
            <a:spcBef>
              <a:spcPct val="0"/>
            </a:spcBef>
            <a:spcAft>
              <a:spcPct val="35000"/>
            </a:spcAft>
            <a:buNone/>
          </a:pPr>
          <a:r>
            <a:rPr lang="en-US" sz="1800" b="1" kern="1200" dirty="0">
              <a:solidFill>
                <a:sysClr val="windowText" lastClr="000000"/>
              </a:solidFill>
              <a:latin typeface="Arial Black" panose="020B0A04020102020204" pitchFamily="34" charset="0"/>
              <a:ea typeface="+mn-ea"/>
              <a:cs typeface="+mn-cs"/>
            </a:rPr>
            <a:t>Collaborative Financing for Regional Corridors</a:t>
          </a:r>
        </a:p>
      </dsp:txBody>
      <dsp:txXfrm>
        <a:off x="1043003" y="4281915"/>
        <a:ext cx="4049410" cy="658910"/>
      </dsp:txXfrm>
    </dsp:sp>
    <dsp:sp modelId="{1CE7620F-731B-418F-920F-04974ADEA7C8}">
      <dsp:nvSpPr>
        <dsp:cNvPr id="0" name=""/>
        <dsp:cNvSpPr/>
      </dsp:nvSpPr>
      <dsp:spPr>
        <a:xfrm>
          <a:off x="608353" y="4004019"/>
          <a:ext cx="823637" cy="823637"/>
        </a:xfrm>
        <a:prstGeom prst="ellipse">
          <a:avLst/>
        </a:prstGeom>
        <a:solidFill>
          <a:sysClr val="window" lastClr="FFFFFF">
            <a:hueOff val="0"/>
            <a:satOff val="0"/>
            <a:lumOff val="0"/>
            <a:alphaOff val="0"/>
          </a:sysClr>
        </a:solidFill>
        <a:ln w="12700" cap="flat" cmpd="sng" algn="ctr">
          <a:solidFill>
            <a:srgbClr val="ED7D31">
              <a:hueOff val="-1212803"/>
              <a:satOff val="-69940"/>
              <a:lumOff val="7190"/>
              <a:alphaOff val="0"/>
            </a:srgbClr>
          </a:solidFill>
          <a:prstDash val="solid"/>
          <a:miter lim="800000"/>
        </a:ln>
        <a:effectLst/>
      </dsp:spPr>
      <dsp:style>
        <a:lnRef idx="2">
          <a:scrgbClr r="0" g="0" b="0"/>
        </a:lnRef>
        <a:fillRef idx="1">
          <a:scrgbClr r="0" g="0" b="0"/>
        </a:fillRef>
        <a:effectRef idx="0">
          <a:scrgbClr r="0" g="0" b="0"/>
        </a:effectRef>
        <a:fontRef idx="minor"/>
      </dsp:style>
    </dsp:sp>
    <dsp:sp modelId="{37C9CA9F-EE82-4B2F-8E6E-52CCA2B88BDB}">
      <dsp:nvSpPr>
        <dsp:cNvPr id="0" name=""/>
        <dsp:cNvSpPr/>
      </dsp:nvSpPr>
      <dsp:spPr>
        <a:xfrm>
          <a:off x="617901" y="5096400"/>
          <a:ext cx="4483236" cy="658910"/>
        </a:xfrm>
        <a:prstGeom prst="rect">
          <a:avLst/>
        </a:prstGeom>
        <a:solidFill>
          <a:srgbClr val="ED7D31">
            <a:hueOff val="-242561"/>
            <a:satOff val="-13988"/>
            <a:lumOff val="1438"/>
            <a:alphaOff val="0"/>
          </a:srgbClr>
        </a:solidFill>
        <a:ln w="12700" cap="flat" cmpd="sng" algn="ctr">
          <a:solidFill>
            <a:sysClr val="window" lastClr="FFFFFF">
              <a:hueOff val="0"/>
              <a:satOff val="0"/>
              <a:lumOff val="0"/>
              <a:alphaOff val="0"/>
            </a:sys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523010" tIns="45720" rIns="45720" bIns="45720" numCol="1" spcCol="1270" anchor="ctr" anchorCtr="0">
          <a:noAutofit/>
        </a:bodyPr>
        <a:lstStyle/>
        <a:p>
          <a:pPr marL="0" lvl="0" indent="0" algn="l" defTabSz="800100">
            <a:lnSpc>
              <a:spcPct val="90000"/>
            </a:lnSpc>
            <a:spcBef>
              <a:spcPct val="0"/>
            </a:spcBef>
            <a:spcAft>
              <a:spcPct val="35000"/>
            </a:spcAft>
            <a:buNone/>
          </a:pPr>
          <a:r>
            <a:rPr lang="en-US" sz="1800" b="1" kern="1200" dirty="0">
              <a:solidFill>
                <a:sysClr val="windowText" lastClr="000000"/>
              </a:solidFill>
              <a:latin typeface="Arial Black" panose="020B0A04020102020204" pitchFamily="34" charset="0"/>
              <a:ea typeface="+mn-ea"/>
              <a:cs typeface="+mn-cs"/>
            </a:rPr>
            <a:t>Way Forward</a:t>
          </a:r>
        </a:p>
      </dsp:txBody>
      <dsp:txXfrm>
        <a:off x="617901" y="5096400"/>
        <a:ext cx="4483236" cy="658910"/>
      </dsp:txXfrm>
    </dsp:sp>
    <dsp:sp modelId="{65A96065-60CA-4506-8B13-6D88B8C67E2E}">
      <dsp:nvSpPr>
        <dsp:cNvPr id="0" name=""/>
        <dsp:cNvSpPr/>
      </dsp:nvSpPr>
      <dsp:spPr>
        <a:xfrm>
          <a:off x="89185" y="5187791"/>
          <a:ext cx="823637" cy="823637"/>
        </a:xfrm>
        <a:prstGeom prst="ellipse">
          <a:avLst/>
        </a:prstGeom>
        <a:solidFill>
          <a:schemeClr val="lt1">
            <a:hueOff val="0"/>
            <a:satOff val="0"/>
            <a:lumOff val="0"/>
            <a:alphaOff val="0"/>
          </a:schemeClr>
        </a:solidFill>
        <a:ln w="25400" cap="flat" cmpd="sng" algn="ctr">
          <a:solidFill>
            <a:schemeClr val="accent2">
              <a:hueOff val="4681519"/>
              <a:satOff val="-5839"/>
              <a:lumOff val="1373"/>
              <a:alphaOff val="0"/>
            </a:schemeClr>
          </a:solidFill>
          <a:prstDash val="solid"/>
        </a:ln>
        <a:effectLst/>
      </dsp:spPr>
      <dsp:style>
        <a:lnRef idx="2">
          <a:scrgbClr r="0" g="0" b="0"/>
        </a:lnRef>
        <a:fillRef idx="1">
          <a:scrgbClr r="0" g="0" b="0"/>
        </a:fillRef>
        <a:effectRef idx="0">
          <a:scrgbClr r="0" g="0" b="0"/>
        </a:effectRef>
        <a:fontRef idx="minor"/>
      </dsp:style>
    </dsp:sp>
  </dsp:spTree>
</dsp:drawing>
</file>

<file path=ppt/diagrams/layout1.xml><?xml version="1.0" encoding="utf-8"?>
<dgm:layoutDef xmlns:dgm="http://schemas.openxmlformats.org/drawingml/2006/diagram" xmlns:a="http://schemas.openxmlformats.org/drawingml/2006/main" uniqueId="urn:microsoft.com/office/officeart/2008/layout/VerticalCurvedList">
  <dgm:title val=""/>
  <dgm:desc val=""/>
  <dgm:catLst>
    <dgm:cat type="list" pri="20000"/>
  </dgm:catLst>
  <dgm:sampData>
    <dgm:dataModel>
      <dgm:ptLst>
        <dgm:pt modelId="0" type="doc"/>
        <dgm:pt modelId="1">
          <dgm:prSet phldr="1"/>
        </dgm:pt>
        <dgm:pt modelId="2">
          <dgm:prSet phldr="1"/>
        </dgm:pt>
        <dgm:pt modelId="3">
          <dgm:prSet phldr="1"/>
        </dgm:pt>
      </dgm:ptLst>
      <dgm:cxnLst>
        <dgm:cxn modelId="4" srcId="0" destId="1" srcOrd="0" destOrd="0"/>
        <dgm:cxn modelId="5" srcId="0" destId="2" srcOrd="1" destOrd="0"/>
        <dgm:cxn modelId="6" srcId="0" destId="3" srcOrd="2" destOrd="0"/>
      </dgm:cxnLst>
      <dgm:bg/>
      <dgm:whole/>
    </dgm:dataModel>
  </dgm:sampData>
  <dgm:styleData>
    <dgm:dataModel>
      <dgm:ptLst>
        <dgm:pt modelId="0" type="doc"/>
        <dgm:pt modelId="1">
          <dgm:prSet phldr="1"/>
        </dgm:pt>
        <dgm:pt modelId="2">
          <dgm:prSet phldr="1"/>
        </dgm:pt>
      </dgm:ptLst>
      <dgm:cxnLst>
        <dgm:cxn modelId="3" srcId="0" destId="1" srcOrd="0" destOrd="0"/>
        <dgm:cxn modelId="4" srcId="0" destId="2" srcOrd="1" destOrd="0"/>
      </dgm:cxnLst>
      <dgm:bg/>
      <dgm:whole/>
    </dgm:dataModel>
  </dgm:styleData>
  <dgm:clrData>
    <dgm:dataModel>
      <dgm:ptLst>
        <dgm:pt modelId="0" type="doc"/>
        <dgm:pt modelId="1">
          <dgm:prSet phldr="1"/>
        </dgm:pt>
        <dgm:pt modelId="2">
          <dgm:prSet phldr="1"/>
        </dgm:pt>
        <dgm:pt modelId="3">
          <dgm:prSet phldr="1"/>
        </dgm:pt>
        <dgm:pt modelId="4">
          <dgm:prSet phldr="1"/>
        </dgm:pt>
      </dgm:ptLst>
      <dgm:cxnLst>
        <dgm:cxn modelId="5" srcId="0" destId="1" srcOrd="0" destOrd="0"/>
        <dgm:cxn modelId="6" srcId="0" destId="2" srcOrd="1" destOrd="0"/>
        <dgm:cxn modelId="7" srcId="0" destId="3" srcOrd="2" destOrd="0"/>
        <dgm:cxn modelId="8" srcId="0" destId="4" srcOrd="3" destOrd="0"/>
      </dgm:cxnLst>
      <dgm:bg/>
      <dgm:whole/>
    </dgm:dataModel>
  </dgm:clrData>
  <dgm:layoutNode name="Name0">
    <dgm:varLst>
      <dgm:chMax val="7"/>
      <dgm:chPref val="7"/>
      <dgm:dir/>
    </dgm:varLst>
    <dgm:alg type="composite"/>
    <dgm:shape xmlns:r="http://schemas.openxmlformats.org/officeDocument/2006/relationships" r:blip="">
      <dgm:adjLst/>
    </dgm:shape>
    <dgm:constrLst>
      <dgm:constr type="w" for="ch" refType="h" refFor="ch" op="gte" fact="0.8"/>
    </dgm:constrLst>
    <dgm:layoutNode name="Name1">
      <dgm:alg type="composite"/>
      <dgm:shape xmlns:r="http://schemas.openxmlformats.org/officeDocument/2006/relationships" r:blip="">
        <dgm:adjLst/>
      </dgm:shape>
      <dgm:choose name="Name2">
        <dgm:if name="Name3" func="var" arg="dir" op="equ" val="norm">
          <dgm:choose name="Name4">
            <dgm:if name="Name5" axis="ch" ptType="node" func="cnt" op="equ" val="1">
              <dgm:constrLst>
                <dgm:constr type="h" for="ch" forName="cycle" refType="h"/>
                <dgm:constr type="w" for="ch" forName="cycle" refType="h" refFor="ch" refForName="cycle" fact="0.26"/>
                <dgm:constr type="l" for="ch" forName="cycle"/>
                <dgm:constr type="ctrY" for="ch" forName="cycle" refType="h" fact="0.5"/>
                <dgm:constr type="diam" for="ch" forName="cycle" refType="h" fact="1.344"/>
                <dgm:constr type="h" for="ch" forName="accent_1" refType="h" fact="0.625"/>
                <dgm:constr type="w" for="ch" forName="accent_1" refType="h" refFor="ch" refForName="accent_1" op="equ"/>
                <dgm:constr type="ctrY" for="ch" forName="accent_1" refType="h" fact="0.5"/>
                <dgm:constr type="ctrX" for="ch" forName="accent_1" refType="h" fact="0.2253"/>
                <dgm:constr type="l" for="ch" forName="text_1" refType="ctrX" refFor="ch" refForName="accent_1"/>
                <dgm:constr type="r" for="ch" forName="text_1" refType="w"/>
                <dgm:constr type="w" for="ch" forName="text_1" refType="h" refFor="ch" refForName="text_1" op="gte"/>
                <dgm:constr type="h" for="ch" forName="text_1" refType="h" refFor="ch" refForName="accent_1" fact="0.8"/>
                <dgm:constr type="ctrY" for="ch" forName="text_1" refType="ctrY" refFor="ch" refForName="accent_1"/>
                <dgm:constr type="lMarg" for="ch" forName="text_1" refType="w" refFor="ch" refForName="accent_1" fact="1.8"/>
                <dgm:constr type="primFontSz" for="ch" ptType="node" op="equ" val="65"/>
              </dgm:constrLst>
            </dgm:if>
            <dgm:if name="Name6" axis="ch" ptType="node" func="cnt" op="equ" val="2">
              <dgm:constrLst>
                <dgm:constr type="h" for="ch" forName="cycle" refType="h"/>
                <dgm:constr type="w" for="ch" forName="cycle" refType="h" refFor="ch" refForName="cycle" fact="0.26"/>
                <dgm:constr type="l" for="ch" forName="cycle"/>
                <dgm:constr type="ctrY" for="ch" forName="cycle" refType="h" fact="0.5"/>
                <dgm:constr type="diam" for="ch" forName="cycle" refType="h" fact="1.344"/>
                <dgm:constr type="h" for="ch" forName="accent_1" refType="h" fact="0.3571"/>
                <dgm:constr type="w" for="ch" forName="accent_1" refType="h" refFor="ch" refForName="accent_1" op="equ"/>
                <dgm:constr type="ctrY" for="ch" forName="accent_1" refType="h" fact="0.2857"/>
                <dgm:constr type="ctrX" for="ch" forName="accent_1" refType="h" fact="0.1891"/>
                <dgm:constr type="l" for="ch" forName="text_1" refType="ctrX" refFor="ch" refForName="accent_1"/>
                <dgm:constr type="r" for="ch" forName="text_1" refType="w"/>
                <dgm:constr type="w" for="ch" forName="text_1" refType="h" refFor="ch" refForName="text_1" op="gte"/>
                <dgm:constr type="h" for="ch" forName="text_1" refType="h" refFor="ch" refForName="accent_1" fact="0.8"/>
                <dgm:constr type="ctrY" for="ch" forName="text_1" refType="ctrY" refFor="ch" refForName="accent_1"/>
                <dgm:constr type="lMarg" for="ch" forName="text_1" refType="w" refFor="ch" refForName="accent_1" fact="1.8"/>
                <dgm:constr type="h" for="ch" forName="accent_2" refType="h" fact="0.3571"/>
                <dgm:constr type="w" for="ch" forName="accent_2" refType="h" refFor="ch" refForName="accent_2" op="equ"/>
                <dgm:constr type="ctrY" for="ch" forName="accent_2" refType="h" fact="0.7143"/>
                <dgm:constr type="ctrX" for="ch" forName="accent_2" refType="h" fact="0.1891"/>
                <dgm:constr type="l" for="ch" forName="text_2" refType="ctrX" refFor="ch" refForName="accent_2"/>
                <dgm:constr type="r" for="ch" forName="text_2" refType="w"/>
                <dgm:constr type="w" for="ch" forName="text_2" refType="h" refFor="ch" refForName="text_2" op="gte"/>
                <dgm:constr type="h" for="ch" forName="text_2" refType="h" refFor="ch" refForName="accent_2" fact="0.8"/>
                <dgm:constr type="ctrY" for="ch" forName="text_2" refType="ctrY" refFor="ch" refForName="accent_2"/>
                <dgm:constr type="lMarg" for="ch" forName="text_2" refType="w" refFor="ch" refForName="accent_2" fact="1.8"/>
                <dgm:constr type="primFontSz" for="ch" ptType="node" op="equ" val="65"/>
              </dgm:constrLst>
            </dgm:if>
            <dgm:if name="Name7" axis="ch" ptType="node" func="cnt" op="equ" val="3">
              <dgm:constrLst>
                <dgm:constr type="h" for="ch" forName="cycle" refType="h"/>
                <dgm:constr type="w" for="ch" forName="cycle" refType="h" refFor="ch" refForName="cycle" fact="0.26"/>
                <dgm:constr type="l" for="ch" forName="cycle"/>
                <dgm:constr type="ctrY" for="ch" forName="cycle" refType="h" fact="0.5"/>
                <dgm:constr type="diam" for="ch" forName="cycle" refType="h" fact="1.344"/>
                <dgm:constr type="h" for="ch" forName="accent_1" refType="h" fact="0.25"/>
                <dgm:constr type="w" for="ch" forName="accent_1" refType="h" refFor="ch" refForName="accent_1" op="equ"/>
                <dgm:constr type="ctrY" for="ch" forName="accent_1" refType="h" fact="0.2"/>
                <dgm:constr type="ctrX" for="ch" forName="accent_1" refType="h" fact="0.1526"/>
                <dgm:constr type="l" for="ch" forName="text_1" refType="ctrX" refFor="ch" refForName="accent_1"/>
                <dgm:constr type="r" for="ch" forName="text_1" refType="w"/>
                <dgm:constr type="w" for="ch" forName="text_1" refType="h" refFor="ch" refForName="text_1" op="gte"/>
                <dgm:constr type="h" for="ch" forName="text_1" refType="h" refFor="ch" refForName="accent_1" fact="0.8"/>
                <dgm:constr type="ctrY" for="ch" forName="text_1" refType="ctrY" refFor="ch" refForName="accent_1"/>
                <dgm:constr type="lMarg" for="ch" forName="text_1" refType="w" refFor="ch" refForName="accent_1" fact="1.8"/>
                <dgm:constr type="h" for="ch" forName="accent_2" refType="h" fact="0.25"/>
                <dgm:constr type="w" for="ch" forName="accent_2" refType="h" refFor="ch" refForName="accent_2" op="equ"/>
                <dgm:constr type="ctrY" for="ch" forName="accent_2" refType="h" fact="0.5"/>
                <dgm:constr type="ctrX" for="ch" forName="accent_2" refType="h" fact="0.2253"/>
                <dgm:constr type="l" for="ch" forName="text_2" refType="ctrX" refFor="ch" refForName="accent_2"/>
                <dgm:constr type="r" for="ch" forName="text_2" refType="w"/>
                <dgm:constr type="w" for="ch" forName="text_2" refType="h" refFor="ch" refForName="text_2" op="gte"/>
                <dgm:constr type="h" for="ch" forName="text_2" refType="h" refFor="ch" refForName="accent_2" fact="0.8"/>
                <dgm:constr type="ctrY" for="ch" forName="text_2" refType="ctrY" refFor="ch" refForName="accent_2"/>
                <dgm:constr type="lMarg" for="ch" forName="text_2" refType="w" refFor="ch" refForName="accent_2" fact="1.8"/>
                <dgm:constr type="h" for="ch" forName="accent_3" refType="h" fact="0.25"/>
                <dgm:constr type="w" for="ch" forName="accent_3" refType="h" refFor="ch" refForName="accent_3" op="equ"/>
                <dgm:constr type="ctrY" for="ch" forName="accent_3" refType="h" fact="0.8"/>
                <dgm:constr type="ctrX" for="ch" forName="accent_3" refType="h" fact="0.1526"/>
                <dgm:constr type="l" for="ch" forName="text_3" refType="ctrX" refFor="ch" refForName="accent_3"/>
                <dgm:constr type="r" for="ch" forName="text_3" refType="w"/>
                <dgm:constr type="w" for="ch" forName="text_3" refType="h" refFor="ch" refForName="text_3" op="gte"/>
                <dgm:constr type="h" for="ch" forName="text_3" refType="h" refFor="ch" refForName="accent_3" fact="0.8"/>
                <dgm:constr type="ctrY" for="ch" forName="text_3" refType="ctrY" refFor="ch" refForName="accent_3"/>
                <dgm:constr type="lMarg" for="ch" forName="text_3" refType="w" refFor="ch" refForName="accent_3" fact="1.8"/>
                <dgm:constr type="primFontSz" for="ch" ptType="node" op="equ" val="65"/>
              </dgm:constrLst>
            </dgm:if>
            <dgm:if name="Name8" axis="ch" ptType="node" func="cnt" op="equ" val="4">
              <dgm:constrLst>
                <dgm:constr type="h" for="ch" forName="cycle" refType="h"/>
                <dgm:constr type="w" for="ch" forName="cycle" refType="h" refFor="ch" refForName="cycle" fact="0.26"/>
                <dgm:constr type="l" for="ch" forName="cycle"/>
                <dgm:constr type="ctrY" for="ch" forName="cycle" refType="h" fact="0.5"/>
                <dgm:constr type="diam" for="ch" forName="cycle" refType="h" fact="1.344"/>
                <dgm:constr type="h" for="ch" forName="accent_1" refType="h" fact="0.1923"/>
                <dgm:constr type="w" for="ch" forName="accent_1" refType="h" refFor="ch" refForName="accent_1" op="equ"/>
                <dgm:constr type="ctrY" for="ch" forName="accent_1" refType="h" fact="0.1538"/>
                <dgm:constr type="ctrX" for="ch" forName="accent_1" refType="h" fact="0.1268"/>
                <dgm:constr type="l" for="ch" forName="text_1" refType="ctrX" refFor="ch" refForName="accent_1"/>
                <dgm:constr type="r" for="ch" forName="text_1" refType="w"/>
                <dgm:constr type="w" for="ch" forName="text_1" refType="h" refFor="ch" refForName="text_1" op="gte"/>
                <dgm:constr type="h" for="ch" forName="text_1" refType="h" refFor="ch" refForName="accent_1" fact="0.8"/>
                <dgm:constr type="ctrY" for="ch" forName="text_1" refType="ctrY" refFor="ch" refForName="accent_1"/>
                <dgm:constr type="lMarg" for="ch" forName="text_1" refType="w" refFor="ch" refForName="accent_1" fact="1.8"/>
                <dgm:constr type="h" for="ch" forName="accent_2" refType="h" fact="0.1923"/>
                <dgm:constr type="w" for="ch" forName="accent_2" refType="h" refFor="ch" refForName="accent_2" op="equ"/>
                <dgm:constr type="ctrY" for="ch" forName="accent_2" refType="h" fact="0.3846"/>
                <dgm:constr type="ctrX" for="ch" forName="accent_2" refType="h" fact="0.215"/>
                <dgm:constr type="l" for="ch" forName="text_2" refType="ctrX" refFor="ch" refForName="accent_2"/>
                <dgm:constr type="r" for="ch" forName="text_2" refType="w"/>
                <dgm:constr type="w" for="ch" forName="text_2" refType="h" refFor="ch" refForName="text_2" op="gte"/>
                <dgm:constr type="h" for="ch" forName="text_2" refType="h" refFor="ch" refForName="accent_2" fact="0.8"/>
                <dgm:constr type="ctrY" for="ch" forName="text_2" refType="ctrY" refFor="ch" refForName="accent_2"/>
                <dgm:constr type="lMarg" for="ch" forName="text_2" refType="w" refFor="ch" refForName="accent_2" fact="1.8"/>
                <dgm:constr type="h" for="ch" forName="accent_3" refType="h" fact="0.1923"/>
                <dgm:constr type="w" for="ch" forName="accent_3" refType="h" refFor="ch" refForName="accent_3" op="equ"/>
                <dgm:constr type="ctrY" for="ch" forName="accent_3" refType="h" fact="0.6154"/>
                <dgm:constr type="ctrX" for="ch" forName="accent_3" refType="h" fact="0.215"/>
                <dgm:constr type="l" for="ch" forName="text_3" refType="ctrX" refFor="ch" refForName="accent_3"/>
                <dgm:constr type="r" for="ch" forName="text_3" refType="w"/>
                <dgm:constr type="w" for="ch" forName="text_3" refType="h" refFor="ch" refForName="text_3" op="gte"/>
                <dgm:constr type="h" for="ch" forName="text_3" refType="h" refFor="ch" refForName="accent_3" fact="0.8"/>
                <dgm:constr type="ctrY" for="ch" forName="text_3" refType="ctrY" refFor="ch" refForName="accent_3"/>
                <dgm:constr type="lMarg" for="ch" forName="text_3" refType="w" refFor="ch" refForName="accent_3" fact="1.8"/>
                <dgm:constr type="h" for="ch" forName="accent_4" refType="h" fact="0.1923"/>
                <dgm:constr type="w" for="ch" forName="accent_4" refType="h" refFor="ch" refForName="accent_4" op="equ"/>
                <dgm:constr type="ctrY" for="ch" forName="accent_4" refType="h" fact="0.8462"/>
                <dgm:constr type="ctrX" for="ch" forName="accent_4" refType="h" fact="0.1268"/>
                <dgm:constr type="l" for="ch" forName="text_4" refType="ctrX" refFor="ch" refForName="accent_4"/>
                <dgm:constr type="r" for="ch" forName="text_4" refType="w"/>
                <dgm:constr type="w" for="ch" forName="text_4" refType="h" refFor="ch" refForName="text_4" op="gte"/>
                <dgm:constr type="h" for="ch" forName="text_4" refType="h" refFor="ch" refForName="accent_4" fact="0.8"/>
                <dgm:constr type="ctrY" for="ch" forName="text_4" refType="ctrY" refFor="ch" refForName="accent_4"/>
                <dgm:constr type="lMarg" for="ch" forName="text_4" refType="w" refFor="ch" refForName="accent_4" fact="1.8"/>
                <dgm:constr type="primFontSz" for="ch" ptType="node" op="equ" val="65"/>
              </dgm:constrLst>
            </dgm:if>
            <dgm:if name="Name9" axis="ch" ptType="node" func="cnt" op="equ" val="5">
              <dgm:constrLst>
                <dgm:constr type="h" for="ch" forName="cycle" refType="h"/>
                <dgm:constr type="w" for="ch" forName="cycle" refType="h" refFor="ch" refForName="cycle" fact="0.26"/>
                <dgm:constr type="l" for="ch" forName="cycle"/>
                <dgm:constr type="ctrY" for="ch" forName="cycle" refType="h" fact="0.5"/>
                <dgm:constr type="diam" for="ch" forName="cycle" refType="h" fact="1.344"/>
                <dgm:constr type="h" for="ch" forName="accent_1" refType="h" fact="0.1563"/>
                <dgm:constr type="w" for="ch" forName="accent_1" refType="h" refFor="ch" refForName="accent_1" op="equ"/>
                <dgm:constr type="ctrY" for="ch" forName="accent_1" refType="h" fact="0.125"/>
                <dgm:constr type="ctrX" for="ch" forName="accent_1" refType="h" fact="0.1082"/>
                <dgm:constr type="l" for="ch" forName="text_1" refType="ctrX" refFor="ch" refForName="accent_1"/>
                <dgm:constr type="r" for="ch" forName="text_1" refType="w"/>
                <dgm:constr type="w" for="ch" forName="text_1" refType="h" refFor="ch" refForName="text_1" op="gte"/>
                <dgm:constr type="h" for="ch" forName="text_1" refType="h" refFor="ch" refForName="accent_1" fact="0.8"/>
                <dgm:constr type="ctrY" for="ch" forName="text_1" refType="ctrY" refFor="ch" refForName="accent_1"/>
                <dgm:constr type="lMarg" for="ch" forName="text_1" refType="w" refFor="ch" refForName="accent_1" fact="1.8"/>
                <dgm:constr type="h" for="ch" forName="accent_2" refType="h" fact="0.1563"/>
                <dgm:constr type="w" for="ch" forName="accent_2" refType="h" refFor="ch" refForName="accent_2" op="equ"/>
                <dgm:constr type="ctrY" for="ch" forName="accent_2" refType="h" fact="0.3125"/>
                <dgm:constr type="ctrX" for="ch" forName="accent_2" refType="h" fact="0.1978"/>
                <dgm:constr type="l" for="ch" forName="text_2" refType="ctrX" refFor="ch" refForName="accent_2"/>
                <dgm:constr type="r" for="ch" forName="text_2" refType="w"/>
                <dgm:constr type="w" for="ch" forName="text_2" refType="h" refFor="ch" refForName="text_2" op="gte"/>
                <dgm:constr type="h" for="ch" forName="text_2" refType="h" refFor="ch" refForName="accent_2" fact="0.8"/>
                <dgm:constr type="ctrY" for="ch" forName="text_2" refType="ctrY" refFor="ch" refForName="accent_2"/>
                <dgm:constr type="lMarg" for="ch" forName="text_2" refType="w" refFor="ch" refForName="accent_2" fact="1.8"/>
                <dgm:constr type="h" for="ch" forName="accent_3" refType="h" fact="0.1563"/>
                <dgm:constr type="w" for="ch" forName="accent_3" refType="h" refFor="ch" refForName="accent_3" op="equ"/>
                <dgm:constr type="ctrY" for="ch" forName="accent_3" refType="h" fact="0.5"/>
                <dgm:constr type="ctrX" for="ch" forName="accent_3" refType="h" fact="0.2253"/>
                <dgm:constr type="l" for="ch" forName="text_3" refType="ctrX" refFor="ch" refForName="accent_3"/>
                <dgm:constr type="r" for="ch" forName="text_3" refType="w"/>
                <dgm:constr type="w" for="ch" forName="text_3" refType="h" refFor="ch" refForName="text_3" op="gte"/>
                <dgm:constr type="h" for="ch" forName="text_3" refType="h" refFor="ch" refForName="accent_3" fact="0.8"/>
                <dgm:constr type="ctrY" for="ch" forName="text_3" refType="ctrY" refFor="ch" refForName="accent_3"/>
                <dgm:constr type="lMarg" for="ch" forName="text_3" refType="w" refFor="ch" refForName="accent_3" fact="1.8"/>
                <dgm:constr type="h" for="ch" forName="accent_4" refType="h" fact="0.1563"/>
                <dgm:constr type="w" for="ch" forName="accent_4" refType="h" refFor="ch" refForName="accent_4" op="equ"/>
                <dgm:constr type="ctrY" for="ch" forName="accent_4" refType="h" fact="0.6875"/>
                <dgm:constr type="ctrX" for="ch" forName="accent_4" refType="h" fact="0.1978"/>
                <dgm:constr type="l" for="ch" forName="text_4" refType="ctrX" refFor="ch" refForName="accent_4"/>
                <dgm:constr type="r" for="ch" forName="text_4" refType="w"/>
                <dgm:constr type="w" for="ch" forName="text_4" refType="h" refFor="ch" refForName="text_4" op="gte"/>
                <dgm:constr type="h" for="ch" forName="text_4" refType="h" refFor="ch" refForName="accent_4" fact="0.8"/>
                <dgm:constr type="ctrY" for="ch" forName="text_4" refType="ctrY" refFor="ch" refForName="accent_4"/>
                <dgm:constr type="lMarg" for="ch" forName="text_4" refType="w" refFor="ch" refForName="accent_4" fact="1.8"/>
                <dgm:constr type="h" for="ch" forName="accent_5" refType="h" fact="0.1563"/>
                <dgm:constr type="w" for="ch" forName="accent_5" refType="h" refFor="ch" refForName="accent_5" op="equ"/>
                <dgm:constr type="ctrY" for="ch" forName="accent_5" refType="h" fact="0.875"/>
                <dgm:constr type="ctrX" for="ch" forName="accent_5" refType="h" fact="0.1082"/>
                <dgm:constr type="l" for="ch" forName="text_5" refType="ctrX" refFor="ch" refForName="accent_5"/>
                <dgm:constr type="r" for="ch" forName="text_5" refType="w"/>
                <dgm:constr type="w" for="ch" forName="text_5" refType="h" refFor="ch" refForName="text_5" op="gte"/>
                <dgm:constr type="h" for="ch" forName="text_5" refType="h" refFor="ch" refForName="accent_5" fact="0.8"/>
                <dgm:constr type="ctrY" for="ch" forName="text_5" refType="ctrY" refFor="ch" refForName="accent_5"/>
                <dgm:constr type="lMarg" for="ch" forName="text_5" refType="w" refFor="ch" refForName="accent_5" fact="1.8"/>
                <dgm:constr type="primFontSz" for="ch" ptType="node" op="equ" val="65"/>
              </dgm:constrLst>
            </dgm:if>
            <dgm:if name="Name10" axis="ch" ptType="node" func="cnt" op="equ" val="6">
              <dgm:constrLst>
                <dgm:constr type="h" for="ch" forName="cycle" refType="h"/>
                <dgm:constr type="w" for="ch" forName="cycle" refType="h" refFor="ch" refForName="cycle" fact="0.26"/>
                <dgm:constr type="l" for="ch" forName="cycle"/>
                <dgm:constr type="ctrY" for="ch" forName="cycle" refType="h" fact="0.5"/>
                <dgm:constr type="diam" for="ch" forName="cycle" refType="h" fact="1.344"/>
                <dgm:constr type="h" for="ch" forName="accent_1" refType="h" fact="0.1316"/>
                <dgm:constr type="w" for="ch" forName="accent_1" refType="h" refFor="ch" refForName="accent_1" op="equ"/>
                <dgm:constr type="ctrY" for="ch" forName="accent_1" refType="h" fact="0.1053"/>
                <dgm:constr type="ctrX" for="ch" forName="accent_1" refType="h" fact="0.0943"/>
                <dgm:constr type="l" for="ch" forName="text_1" refType="ctrX" refFor="ch" refForName="accent_1"/>
                <dgm:constr type="r" for="ch" forName="text_1" refType="w"/>
                <dgm:constr type="w" for="ch" forName="text_1" refType="h" refFor="ch" refForName="text_1" op="gte"/>
                <dgm:constr type="h" for="ch" forName="text_1" refType="h" refFor="ch" refForName="accent_1" fact="0.8"/>
                <dgm:constr type="ctrY" for="ch" forName="text_1" refType="ctrY" refFor="ch" refForName="accent_1"/>
                <dgm:constr type="lMarg" for="ch" forName="text_1" refType="w" refFor="ch" refForName="accent_1" fact="1.8"/>
                <dgm:constr type="h" for="ch" forName="accent_2" refType="h" fact="0.1316"/>
                <dgm:constr type="w" for="ch" forName="accent_2" refType="h" refFor="ch" refForName="accent_2" op="equ"/>
                <dgm:constr type="ctrY" for="ch" forName="accent_2" refType="h" fact="0.2632"/>
                <dgm:constr type="ctrX" for="ch" forName="accent_2" refType="h" fact="0.1809"/>
                <dgm:constr type="l" for="ch" forName="text_2" refType="ctrX" refFor="ch" refForName="accent_2"/>
                <dgm:constr type="r" for="ch" forName="text_2" refType="w"/>
                <dgm:constr type="w" for="ch" forName="text_2" refType="h" refFor="ch" refForName="text_2" op="gte"/>
                <dgm:constr type="h" for="ch" forName="text_2" refType="h" refFor="ch" refForName="accent_2" fact="0.8"/>
                <dgm:constr type="ctrY" for="ch" forName="text_2" refType="ctrY" refFor="ch" refForName="accent_2"/>
                <dgm:constr type="lMarg" for="ch" forName="text_2" refType="w" refFor="ch" refForName="accent_2" fact="1.8"/>
                <dgm:constr type="h" for="ch" forName="accent_3" refType="h" fact="0.1316"/>
                <dgm:constr type="w" for="ch" forName="accent_3" refType="h" refFor="ch" refForName="accent_3" op="equ"/>
                <dgm:constr type="ctrY" for="ch" forName="accent_3" refType="h" fact="0.4211"/>
                <dgm:constr type="ctrX" for="ch" forName="accent_3" refType="h" fact="0.2205"/>
                <dgm:constr type="l" for="ch" forName="text_3" refType="ctrX" refFor="ch" refForName="accent_3"/>
                <dgm:constr type="r" for="ch" forName="text_3" refType="w"/>
                <dgm:constr type="w" for="ch" forName="text_3" refType="h" refFor="ch" refForName="text_3" op="gte"/>
                <dgm:constr type="h" for="ch" forName="text_3" refType="h" refFor="ch" refForName="accent_3" fact="0.8"/>
                <dgm:constr type="ctrY" for="ch" forName="text_3" refType="ctrY" refFor="ch" refForName="accent_3"/>
                <dgm:constr type="lMarg" for="ch" forName="text_3" refType="w" refFor="ch" refForName="accent_3" fact="1.8"/>
                <dgm:constr type="h" for="ch" forName="accent_4" refType="h" fact="0.1316"/>
                <dgm:constr type="w" for="ch" forName="accent_4" refType="h" refFor="ch" refForName="accent_4" op="equ"/>
                <dgm:constr type="ctrY" for="ch" forName="accent_4" refType="h" fact="0.5789"/>
                <dgm:constr type="ctrX" for="ch" forName="accent_4" refType="h" fact="0.2205"/>
                <dgm:constr type="l" for="ch" forName="text_4" refType="ctrX" refFor="ch" refForName="accent_4"/>
                <dgm:constr type="r" for="ch" forName="text_4" refType="w"/>
                <dgm:constr type="w" for="ch" forName="text_4" refType="h" refFor="ch" refForName="text_4" op="gte"/>
                <dgm:constr type="h" for="ch" forName="text_4" refType="h" refFor="ch" refForName="accent_4" fact="0.8"/>
                <dgm:constr type="ctrY" for="ch" forName="text_4" refType="ctrY" refFor="ch" refForName="accent_4"/>
                <dgm:constr type="lMarg" for="ch" forName="text_4" refType="w" refFor="ch" refForName="accent_4" fact="1.8"/>
                <dgm:constr type="h" for="ch" forName="accent_5" refType="h" fact="0.1316"/>
                <dgm:constr type="w" for="ch" forName="accent_5" refType="h" refFor="ch" refForName="accent_5" op="equ"/>
                <dgm:constr type="ctrY" for="ch" forName="accent_5" refType="h" fact="0.7368"/>
                <dgm:constr type="ctrX" for="ch" forName="accent_5" refType="h" fact="0.1809"/>
                <dgm:constr type="l" for="ch" forName="text_5" refType="ctrX" refFor="ch" refForName="accent_5"/>
                <dgm:constr type="r" for="ch" forName="text_5" refType="w"/>
                <dgm:constr type="w" for="ch" forName="text_5" refType="h" refFor="ch" refForName="text_5" op="gte"/>
                <dgm:constr type="h" for="ch" forName="text_5" refType="h" refFor="ch" refForName="accent_5" fact="0.8"/>
                <dgm:constr type="ctrY" for="ch" forName="text_5" refType="ctrY" refFor="ch" refForName="accent_5"/>
                <dgm:constr type="lMarg" for="ch" forName="text_5" refType="w" refFor="ch" refForName="accent_5" fact="1.8"/>
                <dgm:constr type="h" for="ch" forName="accent_6" refType="h" fact="0.1316"/>
                <dgm:constr type="w" for="ch" forName="accent_6" refType="h" refFor="ch" refForName="accent_6" op="equ"/>
                <dgm:constr type="ctrY" for="ch" forName="accent_6" refType="h" fact="0.8947"/>
                <dgm:constr type="ctrX" for="ch" forName="accent_6" refType="h" fact="0.0943"/>
                <dgm:constr type="l" for="ch" forName="text_6" refType="ctrX" refFor="ch" refForName="accent_6"/>
                <dgm:constr type="r" for="ch" forName="text_6" refType="w"/>
                <dgm:constr type="w" for="ch" forName="text_6" refType="h" refFor="ch" refForName="text_6" op="gte"/>
                <dgm:constr type="h" for="ch" forName="text_6" refType="h" refFor="ch" refForName="accent_6" fact="0.8"/>
                <dgm:constr type="ctrY" for="ch" forName="text_6" refType="ctrY" refFor="ch" refForName="accent_6"/>
                <dgm:constr type="lMarg" for="ch" forName="text_6" refType="w" refFor="ch" refForName="accent_6" fact="1.8"/>
                <dgm:constr type="primFontSz" for="ch" ptType="node" op="equ" val="65"/>
              </dgm:constrLst>
            </dgm:if>
            <dgm:else name="Name11">
              <dgm:constrLst>
                <dgm:constr type="h" for="ch" forName="cycle" refType="h"/>
                <dgm:constr type="w" for="ch" forName="cycle" refType="h" refFor="ch" refForName="cycle" fact="0.26"/>
                <dgm:constr type="l" for="ch" forName="cycle"/>
                <dgm:constr type="ctrY" for="ch" forName="cycle" refType="h" fact="0.5"/>
                <dgm:constr type="diam" for="ch" forName="cycle" refType="h" fact="1.344"/>
                <dgm:constr type="h" for="ch" forName="accent_1" refType="h" fact="0.1136"/>
                <dgm:constr type="w" for="ch" forName="accent_1" refType="h" refFor="ch" refForName="accent_1" op="equ"/>
                <dgm:constr type="ctrY" for="ch" forName="accent_1" refType="h" fact="0.0909"/>
                <dgm:constr type="ctrX" for="ch" forName="accent_1" refType="h" fact="0.0835"/>
                <dgm:constr type="l" for="ch" forName="text_1" refType="ctrX" refFor="ch" refForName="accent_1"/>
                <dgm:constr type="r" for="ch" forName="text_1" refType="w"/>
                <dgm:constr type="w" for="ch" forName="text_1" refType="h" refFor="ch" refForName="text_1" op="gte"/>
                <dgm:constr type="h" for="ch" forName="text_1" refType="h" refFor="ch" refForName="accent_1" fact="0.8"/>
                <dgm:constr type="ctrY" for="ch" forName="text_1" refType="ctrY" refFor="ch" refForName="accent_1"/>
                <dgm:constr type="lMarg" for="ch" forName="text_1" refType="w" refFor="ch" refForName="accent_1" fact="1.8"/>
                <dgm:constr type="h" for="ch" forName="accent_2" refType="h" fact="0.1136"/>
                <dgm:constr type="w" for="ch" forName="accent_2" refType="h" refFor="ch" refForName="accent_2" op="equ"/>
                <dgm:constr type="ctrY" for="ch" forName="accent_2" refType="h" fact="0.2273"/>
                <dgm:constr type="ctrX" for="ch" forName="accent_2" refType="h" fact="0.1658"/>
                <dgm:constr type="l" for="ch" forName="text_2" refType="ctrX" refFor="ch" refForName="accent_2"/>
                <dgm:constr type="r" for="ch" forName="text_2" refType="w"/>
                <dgm:constr type="w" for="ch" forName="text_2" refType="h" refFor="ch" refForName="text_2" op="gte"/>
                <dgm:constr type="h" for="ch" forName="text_2" refType="h" refFor="ch" refForName="accent_2" fact="0.8"/>
                <dgm:constr type="ctrY" for="ch" forName="text_2" refType="ctrY" refFor="ch" refForName="accent_2"/>
                <dgm:constr type="lMarg" for="ch" forName="text_2" refType="w" refFor="ch" refForName="accent_2" fact="1.8"/>
                <dgm:constr type="h" for="ch" forName="accent_3" refType="h" fact="0.1136"/>
                <dgm:constr type="w" for="ch" forName="accent_3" refType="h" refFor="ch" refForName="accent_3" op="equ"/>
                <dgm:constr type="ctrY" for="ch" forName="accent_3" refType="h" fact="0.3636"/>
                <dgm:constr type="ctrX" for="ch" forName="accent_3" refType="h" fact="0.2109"/>
                <dgm:constr type="l" for="ch" forName="text_3" refType="ctrX" refFor="ch" refForName="accent_3"/>
                <dgm:constr type="r" for="ch" forName="text_3" refType="w"/>
                <dgm:constr type="w" for="ch" forName="text_3" refType="h" refFor="ch" refForName="text_3" op="gte"/>
                <dgm:constr type="h" for="ch" forName="text_3" refType="h" refFor="ch" refForName="accent_3" fact="0.8"/>
                <dgm:constr type="ctrY" for="ch" forName="text_3" refType="ctrY" refFor="ch" refForName="accent_3"/>
                <dgm:constr type="lMarg" for="ch" forName="text_3" refType="w" refFor="ch" refForName="accent_3" fact="1.8"/>
                <dgm:constr type="h" for="ch" forName="accent_4" refType="h" fact="0.1136"/>
                <dgm:constr type="w" for="ch" forName="accent_4" refType="h" refFor="ch" refForName="accent_4" op="equ"/>
                <dgm:constr type="ctrY" for="ch" forName="accent_4" refType="h" fact="0.5"/>
                <dgm:constr type="ctrX" for="ch" forName="accent_4" refType="h" fact="0.2253"/>
                <dgm:constr type="l" for="ch" forName="text_4" refType="ctrX" refFor="ch" refForName="accent_4"/>
                <dgm:constr type="r" for="ch" forName="text_4" refType="w"/>
                <dgm:constr type="w" for="ch" forName="text_4" refType="h" refFor="ch" refForName="text_4" op="gte"/>
                <dgm:constr type="h" for="ch" forName="text_4" refType="h" refFor="ch" refForName="accent_4" fact="0.8"/>
                <dgm:constr type="ctrY" for="ch" forName="text_4" refType="ctrY" refFor="ch" refForName="accent_4"/>
                <dgm:constr type="lMarg" for="ch" forName="text_4" refType="w" refFor="ch" refForName="accent_4" fact="1.8"/>
                <dgm:constr type="h" for="ch" forName="accent_5" refType="h" fact="0.1136"/>
                <dgm:constr type="w" for="ch" forName="accent_5" refType="h" refFor="ch" refForName="accent_5" op="equ"/>
                <dgm:constr type="ctrY" for="ch" forName="accent_5" refType="h" fact="0.6364"/>
                <dgm:constr type="ctrX" for="ch" forName="accent_5" refType="h" fact="0.2109"/>
                <dgm:constr type="l" for="ch" forName="text_5" refType="ctrX" refFor="ch" refForName="accent_5"/>
                <dgm:constr type="r" for="ch" forName="text_5" refType="w"/>
                <dgm:constr type="w" for="ch" forName="text_5" refType="h" refFor="ch" refForName="text_5" op="gte"/>
                <dgm:constr type="h" for="ch" forName="text_5" refType="h" refFor="ch" refForName="accent_5" fact="0.8"/>
                <dgm:constr type="ctrY" for="ch" forName="text_5" refType="ctrY" refFor="ch" refForName="accent_5"/>
                <dgm:constr type="lMarg" for="ch" forName="text_5" refType="w" refFor="ch" refForName="accent_5" fact="1.8"/>
                <dgm:constr type="h" for="ch" forName="accent_6" refType="h" fact="0.1136"/>
                <dgm:constr type="w" for="ch" forName="accent_6" refType="h" refFor="ch" refForName="accent_6" op="equ"/>
                <dgm:constr type="ctrY" for="ch" forName="accent_6" refType="h" fact="0.7727"/>
                <dgm:constr type="ctrX" for="ch" forName="accent_6" refType="h" fact="0.1658"/>
                <dgm:constr type="l" for="ch" forName="text_6" refType="ctrX" refFor="ch" refForName="accent_6"/>
                <dgm:constr type="r" for="ch" forName="text_6" refType="w"/>
                <dgm:constr type="w" for="ch" forName="text_6" refType="h" refFor="ch" refForName="text_6" op="gte"/>
                <dgm:constr type="h" for="ch" forName="text_6" refType="h" refFor="ch" refForName="accent_6" fact="0.8"/>
                <dgm:constr type="ctrY" for="ch" forName="text_6" refType="ctrY" refFor="ch" refForName="accent_6"/>
                <dgm:constr type="lMarg" for="ch" forName="text_6" refType="w" refFor="ch" refForName="accent_6" fact="1.8"/>
                <dgm:constr type="h" for="ch" forName="accent_7" refType="h" fact="0.1136"/>
                <dgm:constr type="w" for="ch" forName="accent_7" refType="h" refFor="ch" refForName="accent_7" op="equ"/>
                <dgm:constr type="ctrY" for="ch" forName="accent_7" refType="h" fact="0.9091"/>
                <dgm:constr type="ctrX" for="ch" forName="accent_7" refType="h" fact="0.0835"/>
                <dgm:constr type="l" for="ch" forName="text_7" refType="ctrX" refFor="ch" refForName="accent_7"/>
                <dgm:constr type="r" for="ch" forName="text_7" refType="w"/>
                <dgm:constr type="w" for="ch" forName="text_7" refType="h" refFor="ch" refForName="text_7" op="gte"/>
                <dgm:constr type="h" for="ch" forName="text_7" refType="h" refFor="ch" refForName="accent_7" fact="0.8"/>
                <dgm:constr type="ctrY" for="ch" forName="text_7" refType="ctrY" refFor="ch" refForName="accent_7"/>
                <dgm:constr type="lMarg" for="ch" forName="text_7" refType="w" refFor="ch" refForName="accent_7" fact="1.8"/>
                <dgm:constr type="primFontSz" for="ch" ptType="node" op="equ" val="65"/>
              </dgm:constrLst>
            </dgm:else>
          </dgm:choose>
        </dgm:if>
        <dgm:else name="Name12">
          <dgm:choose name="Name13">
            <dgm:if name="Name14" axis="ch" ptType="node" func="cnt" op="equ" val="1">
              <dgm:constrLst>
                <dgm:constr type="h" for="ch" forName="cycle" refType="h"/>
                <dgm:constr type="w" for="ch" forName="cycle" refType="h" refFor="ch" refForName="cycle" fact="0.26"/>
                <dgm:constr type="r" for="ch" forName="cycle" refType="w"/>
                <dgm:constr type="ctrY" for="ch" forName="cycle" refType="h" fact="0.5"/>
                <dgm:constr type="diam" for="ch" forName="cycle" refType="h" fact="1.344"/>
                <dgm:constr type="h" for="ch" forName="accent_1" refType="h" fact="0.625"/>
                <dgm:constr type="w" for="ch" forName="accent_1" refType="h" refFor="ch" refForName="accent_1" op="equ"/>
                <dgm:constr type="ctrY" for="ch" forName="accent_1" refType="h" fact="0.5"/>
                <dgm:constr type="ctrX" for="ch" forName="accent_1" refType="w"/>
                <dgm:constr type="ctrXOff" for="ch" forName="accent_1" refType="h" fact="-0.2253"/>
                <dgm:constr type="r" for="ch" forName="text_1" refType="ctrX" refFor="ch" refForName="accent_1"/>
                <dgm:constr type="rOff" for="ch" forName="text_1" refType="ctrXOff" refFor="ch" refForName="accent_1"/>
                <dgm:constr type="l" for="ch" forName="text_1"/>
                <dgm:constr type="w" for="ch" forName="text_1" refType="h" refFor="ch" refForName="text_1" op="gte"/>
                <dgm:constr type="h" for="ch" forName="text_1" refType="h" refFor="ch" refForName="accent_1" fact="0.8"/>
                <dgm:constr type="ctrY" for="ch" forName="text_1" refType="ctrY" refFor="ch" refForName="accent_1"/>
                <dgm:constr type="rMarg" for="ch" forName="text_1" refType="w" refFor="ch" refForName="accent_1" fact="1.8"/>
                <dgm:constr type="primFontSz" for="ch" ptType="node" op="equ" val="65"/>
              </dgm:constrLst>
            </dgm:if>
            <dgm:if name="Name15" axis="ch" ptType="node" func="cnt" op="equ" val="2">
              <dgm:constrLst>
                <dgm:constr type="h" for="ch" forName="cycle" refType="h"/>
                <dgm:constr type="w" for="ch" forName="cycle" refType="h" refFor="ch" refForName="cycle" fact="0.26"/>
                <dgm:constr type="r" for="ch" forName="cycle" refType="w"/>
                <dgm:constr type="ctrY" for="ch" forName="cycle" refType="h" fact="0.5"/>
                <dgm:constr type="diam" for="ch" forName="cycle" refType="h" fact="1.344"/>
                <dgm:constr type="h" for="ch" forName="accent_1" refType="h" fact="0.3571"/>
                <dgm:constr type="w" for="ch" forName="accent_1" refType="h" refFor="ch" refForName="accent_1" op="equ"/>
                <dgm:constr type="ctrY" for="ch" forName="accent_1" refType="h" fact="0.2857"/>
                <dgm:constr type="ctrX" for="ch" forName="accent_1" refType="w"/>
                <dgm:constr type="ctrXOff" for="ch" forName="accent_1" refType="h" fact="-0.1891"/>
                <dgm:constr type="r" for="ch" forName="text_1" refType="ctrX" refFor="ch" refForName="accent_1"/>
                <dgm:constr type="rOff" for="ch" forName="text_1" refType="ctrXOff" refFor="ch" refForName="accent_1"/>
                <dgm:constr type="l" for="ch" forName="text_1"/>
                <dgm:constr type="w" for="ch" forName="text_1" refType="h" refFor="ch" refForName="text_1" op="gte"/>
                <dgm:constr type="h" for="ch" forName="text_1" refType="h" refFor="ch" refForName="accent_1" fact="0.8"/>
                <dgm:constr type="ctrY" for="ch" forName="text_1" refType="ctrY" refFor="ch" refForName="accent_1"/>
                <dgm:constr type="rMarg" for="ch" forName="text_1" refType="w" refFor="ch" refForName="accent_1" fact="1.8"/>
                <dgm:constr type="h" for="ch" forName="accent_2" refType="h" fact="0.3571"/>
                <dgm:constr type="w" for="ch" forName="accent_2" refType="h" refFor="ch" refForName="accent_2" op="equ"/>
                <dgm:constr type="ctrY" for="ch" forName="accent_2" refType="h" fact="0.7143"/>
                <dgm:constr type="ctrX" for="ch" forName="accent_2" refType="w"/>
                <dgm:constr type="ctrXOff" for="ch" forName="accent_2" refType="h" fact="-0.1891"/>
                <dgm:constr type="r" for="ch" forName="text_2" refType="ctrX" refFor="ch" refForName="accent_2"/>
                <dgm:constr type="rOff" for="ch" forName="text_2" refType="ctrXOff" refFor="ch" refForName="accent_2"/>
                <dgm:constr type="l" for="ch" forName="text_2"/>
                <dgm:constr type="w" for="ch" forName="text_2" refType="h" refFor="ch" refForName="text_2" op="gte"/>
                <dgm:constr type="h" for="ch" forName="text_2" refType="h" refFor="ch" refForName="accent_2" fact="0.8"/>
                <dgm:constr type="ctrY" for="ch" forName="text_2" refType="ctrY" refFor="ch" refForName="accent_2"/>
                <dgm:constr type="rMarg" for="ch" forName="text_2" refType="w" refFor="ch" refForName="accent_2" fact="1.8"/>
                <dgm:constr type="primFontSz" for="ch" ptType="node" op="equ" val="65"/>
              </dgm:constrLst>
            </dgm:if>
            <dgm:if name="Name16" axis="ch" ptType="node" func="cnt" op="equ" val="3">
              <dgm:constrLst>
                <dgm:constr type="h" for="ch" forName="cycle" refType="h"/>
                <dgm:constr type="w" for="ch" forName="cycle" refType="h" refFor="ch" refForName="cycle" fact="0.26"/>
                <dgm:constr type="r" for="ch" forName="cycle" refType="w"/>
                <dgm:constr type="ctrY" for="ch" forName="cycle" refType="h" fact="0.5"/>
                <dgm:constr type="diam" for="ch" forName="cycle" refType="h" fact="1.344"/>
                <dgm:constr type="h" for="ch" forName="accent_1" refType="h" fact="0.25"/>
                <dgm:constr type="w" for="ch" forName="accent_1" refType="h" refFor="ch" refForName="accent_1" op="equ"/>
                <dgm:constr type="ctrY" for="ch" forName="accent_1" refType="h" fact="0.2"/>
                <dgm:constr type="ctrX" for="ch" forName="accent_1" refType="w"/>
                <dgm:constr type="ctrXOff" for="ch" forName="accent_1" refType="h" fact="-0.1526"/>
                <dgm:constr type="r" for="ch" forName="text_1" refType="ctrX" refFor="ch" refForName="accent_1"/>
                <dgm:constr type="rOff" for="ch" forName="text_1" refType="ctrXOff" refFor="ch" refForName="accent_1"/>
                <dgm:constr type="l" for="ch" forName="text_1"/>
                <dgm:constr type="w" for="ch" forName="text_1" refType="h" refFor="ch" refForName="text_1" op="gte"/>
                <dgm:constr type="h" for="ch" forName="text_1" refType="h" refFor="ch" refForName="accent_1" fact="0.8"/>
                <dgm:constr type="ctrY" for="ch" forName="text_1" refType="ctrY" refFor="ch" refForName="accent_1"/>
                <dgm:constr type="rMarg" for="ch" forName="text_1" refType="w" refFor="ch" refForName="accent_1" fact="1.8"/>
                <dgm:constr type="h" for="ch" forName="accent_2" refType="h" fact="0.25"/>
                <dgm:constr type="w" for="ch" forName="accent_2" refType="h" refFor="ch" refForName="accent_2" op="equ"/>
                <dgm:constr type="ctrY" for="ch" forName="accent_2" refType="h" fact="0.5"/>
                <dgm:constr type="ctrX" for="ch" forName="accent_2" refType="w"/>
                <dgm:constr type="ctrXOff" for="ch" forName="accent_2" refType="h" fact="-0.2253"/>
                <dgm:constr type="r" for="ch" forName="text_2" refType="ctrX" refFor="ch" refForName="accent_2"/>
                <dgm:constr type="rOff" for="ch" forName="text_2" refType="ctrXOff" refFor="ch" refForName="accent_2"/>
                <dgm:constr type="l" for="ch" forName="text_2"/>
                <dgm:constr type="w" for="ch" forName="text_2" refType="h" refFor="ch" refForName="text_2" op="gte"/>
                <dgm:constr type="h" for="ch" forName="text_2" refType="h" refFor="ch" refForName="accent_2" fact="0.8"/>
                <dgm:constr type="ctrY" for="ch" forName="text_2" refType="ctrY" refFor="ch" refForName="accent_2"/>
                <dgm:constr type="rMarg" for="ch" forName="text_2" refType="w" refFor="ch" refForName="accent_2" fact="1.8"/>
                <dgm:constr type="h" for="ch" forName="accent_3" refType="h" fact="0.25"/>
                <dgm:constr type="w" for="ch" forName="accent_3" refType="h" refFor="ch" refForName="accent_3" op="equ"/>
                <dgm:constr type="ctrY" for="ch" forName="accent_3" refType="h" fact="0.8"/>
                <dgm:constr type="ctrX" for="ch" forName="accent_3" refType="w"/>
                <dgm:constr type="ctrXOff" for="ch" forName="accent_3" refType="h" fact="-0.1526"/>
                <dgm:constr type="r" for="ch" forName="text_3" refType="ctrX" refFor="ch" refForName="accent_3"/>
                <dgm:constr type="rOff" for="ch" forName="text_3" refType="ctrXOff" refFor="ch" refForName="accent_3"/>
                <dgm:constr type="l" for="ch" forName="text_3"/>
                <dgm:constr type="w" for="ch" forName="text_3" refType="h" refFor="ch" refForName="text_3" op="gte"/>
                <dgm:constr type="h" for="ch" forName="text_3" refType="h" refFor="ch" refForName="accent_3" fact="0.8"/>
                <dgm:constr type="ctrY" for="ch" forName="text_3" refType="ctrY" refFor="ch" refForName="accent_3"/>
                <dgm:constr type="rMarg" for="ch" forName="text_3" refType="w" refFor="ch" refForName="accent_3" fact="1.8"/>
                <dgm:constr type="primFontSz" for="ch" ptType="node" op="equ" val="65"/>
              </dgm:constrLst>
            </dgm:if>
            <dgm:if name="Name17" axis="ch" ptType="node" func="cnt" op="equ" val="4">
              <dgm:constrLst>
                <dgm:constr type="h" for="ch" forName="cycle" refType="h"/>
                <dgm:constr type="w" for="ch" forName="cycle" refType="h" refFor="ch" refForName="cycle" fact="0.26"/>
                <dgm:constr type="r" for="ch" forName="cycle" refType="w"/>
                <dgm:constr type="ctrY" for="ch" forName="cycle" refType="h" fact="0.5"/>
                <dgm:constr type="diam" for="ch" forName="cycle" refType="h" fact="1.344"/>
                <dgm:constr type="h" for="ch" forName="accent_1" refType="h" fact="0.1923"/>
                <dgm:constr type="w" for="ch" forName="accent_1" refType="h" refFor="ch" refForName="accent_1" op="equ"/>
                <dgm:constr type="ctrY" for="ch" forName="accent_1" refType="h" fact="0.1538"/>
                <dgm:constr type="ctrX" for="ch" forName="accent_1" refType="w"/>
                <dgm:constr type="ctrXOff" for="ch" forName="accent_1" refType="h" fact="-0.1268"/>
                <dgm:constr type="r" for="ch" forName="text_1" refType="ctrX" refFor="ch" refForName="accent_1"/>
                <dgm:constr type="rOff" for="ch" forName="text_1" refType="ctrXOff" refFor="ch" refForName="accent_1"/>
                <dgm:constr type="l" for="ch" forName="text_1"/>
                <dgm:constr type="w" for="ch" forName="text_1" refType="h" refFor="ch" refForName="text_1" op="gte"/>
                <dgm:constr type="h" for="ch" forName="text_1" refType="h" refFor="ch" refForName="accent_1" fact="0.8"/>
                <dgm:constr type="ctrY" for="ch" forName="text_1" refType="ctrY" refFor="ch" refForName="accent_1"/>
                <dgm:constr type="rMarg" for="ch" forName="text_1" refType="w" refFor="ch" refForName="accent_1" fact="1.8"/>
                <dgm:constr type="h" for="ch" forName="accent_2" refType="h" fact="0.1923"/>
                <dgm:constr type="w" for="ch" forName="accent_2" refType="h" refFor="ch" refForName="accent_2" op="equ"/>
                <dgm:constr type="ctrY" for="ch" forName="accent_2" refType="h" fact="0.3846"/>
                <dgm:constr type="ctrX" for="ch" forName="accent_2" refType="w"/>
                <dgm:constr type="ctrXOff" for="ch" forName="accent_2" refType="h" fact="-0.215"/>
                <dgm:constr type="r" for="ch" forName="text_2" refType="ctrX" refFor="ch" refForName="accent_2"/>
                <dgm:constr type="rOff" for="ch" forName="text_2" refType="ctrXOff" refFor="ch" refForName="accent_2"/>
                <dgm:constr type="l" for="ch" forName="text_2"/>
                <dgm:constr type="w" for="ch" forName="text_2" refType="h" refFor="ch" refForName="text_2" op="gte"/>
                <dgm:constr type="h" for="ch" forName="text_2" refType="h" refFor="ch" refForName="accent_2" fact="0.8"/>
                <dgm:constr type="ctrY" for="ch" forName="text_2" refType="ctrY" refFor="ch" refForName="accent_2"/>
                <dgm:constr type="rMarg" for="ch" forName="text_2" refType="w" refFor="ch" refForName="accent_2" fact="1.8"/>
                <dgm:constr type="h" for="ch" forName="accent_3" refType="h" fact="0.1923"/>
                <dgm:constr type="w" for="ch" forName="accent_3" refType="h" refFor="ch" refForName="accent_3" op="equ"/>
                <dgm:constr type="ctrY" for="ch" forName="accent_3" refType="h" fact="0.6154"/>
                <dgm:constr type="ctrX" for="ch" forName="accent_3" refType="w"/>
                <dgm:constr type="ctrXOff" for="ch" forName="accent_3" refType="h" fact="-0.215"/>
                <dgm:constr type="r" for="ch" forName="text_3" refType="ctrX" refFor="ch" refForName="accent_3"/>
                <dgm:constr type="rOff" for="ch" forName="text_3" refType="ctrXOff" refFor="ch" refForName="accent_3"/>
                <dgm:constr type="l" for="ch" forName="text_3"/>
                <dgm:constr type="w" for="ch" forName="text_3" refType="h" refFor="ch" refForName="text_3" op="gte"/>
                <dgm:constr type="h" for="ch" forName="text_3" refType="h" refFor="ch" refForName="accent_3" fact="0.8"/>
                <dgm:constr type="ctrY" for="ch" forName="text_3" refType="ctrY" refFor="ch" refForName="accent_3"/>
                <dgm:constr type="rMarg" for="ch" forName="text_3" refType="w" refFor="ch" refForName="accent_3" fact="1.8"/>
                <dgm:constr type="h" for="ch" forName="accent_4" refType="h" fact="0.1923"/>
                <dgm:constr type="w" for="ch" forName="accent_4" refType="h" refFor="ch" refForName="accent_4" op="equ"/>
                <dgm:constr type="ctrY" for="ch" forName="accent_4" refType="h" fact="0.8462"/>
                <dgm:constr type="ctrX" for="ch" forName="accent_4" refType="w"/>
                <dgm:constr type="ctrXOff" for="ch" forName="accent_4" refType="h" fact="-0.1268"/>
                <dgm:constr type="r" for="ch" forName="text_4" refType="ctrX" refFor="ch" refForName="accent_4"/>
                <dgm:constr type="rOff" for="ch" forName="text_4" refType="ctrXOff" refFor="ch" refForName="accent_4"/>
                <dgm:constr type="l" for="ch" forName="text_4"/>
                <dgm:constr type="w" for="ch" forName="text_4" refType="h" refFor="ch" refForName="text_4" op="gte"/>
                <dgm:constr type="h" for="ch" forName="text_4" refType="h" refFor="ch" refForName="accent_4" fact="0.8"/>
                <dgm:constr type="ctrY" for="ch" forName="text_4" refType="ctrY" refFor="ch" refForName="accent_4"/>
                <dgm:constr type="rMarg" for="ch" forName="text_4" refType="w" refFor="ch" refForName="accent_4" fact="1.8"/>
                <dgm:constr type="primFontSz" for="ch" ptType="node" op="equ" val="65"/>
              </dgm:constrLst>
            </dgm:if>
            <dgm:if name="Name18" axis="ch" ptType="node" func="cnt" op="equ" val="5">
              <dgm:constrLst>
                <dgm:constr type="h" for="ch" forName="cycle" refType="h"/>
                <dgm:constr type="w" for="ch" forName="cycle" refType="h" refFor="ch" refForName="cycle" fact="0.26"/>
                <dgm:constr type="r" for="ch" forName="cycle" refType="w"/>
                <dgm:constr type="ctrY" for="ch" forName="cycle" refType="h" fact="0.5"/>
                <dgm:constr type="diam" for="ch" forName="cycle" refType="h" fact="1.344"/>
                <dgm:constr type="h" for="ch" forName="accent_1" refType="h" fact="0.1563"/>
                <dgm:constr type="w" for="ch" forName="accent_1" refType="h" refFor="ch" refForName="accent_1" op="equ"/>
                <dgm:constr type="ctrY" for="ch" forName="accent_1" refType="h" fact="0.125"/>
                <dgm:constr type="ctrX" for="ch" forName="accent_1" refType="w"/>
                <dgm:constr type="ctrXOff" for="ch" forName="accent_1" refType="h" fact="-0.1082"/>
                <dgm:constr type="r" for="ch" forName="text_1" refType="ctrX" refFor="ch" refForName="accent_1"/>
                <dgm:constr type="rOff" for="ch" forName="text_1" refType="ctrXOff" refFor="ch" refForName="accent_1"/>
                <dgm:constr type="l" for="ch" forName="text_1"/>
                <dgm:constr type="w" for="ch" forName="text_1" refType="h" refFor="ch" refForName="text_1" op="gte"/>
                <dgm:constr type="h" for="ch" forName="text_1" refType="h" refFor="ch" refForName="accent_1" fact="0.8"/>
                <dgm:constr type="ctrY" for="ch" forName="text_1" refType="ctrY" refFor="ch" refForName="accent_1"/>
                <dgm:constr type="rMarg" for="ch" forName="text_1" refType="w" refFor="ch" refForName="accent_1" fact="1.8"/>
                <dgm:constr type="h" for="ch" forName="accent_2" refType="h" fact="0.1563"/>
                <dgm:constr type="w" for="ch" forName="accent_2" refType="h" refFor="ch" refForName="accent_2" op="equ"/>
                <dgm:constr type="ctrY" for="ch" forName="accent_2" refType="h" fact="0.3125"/>
                <dgm:constr type="ctrX" for="ch" forName="accent_2" refType="w"/>
                <dgm:constr type="ctrXOff" for="ch" forName="accent_2" refType="h" fact="-0.1978"/>
                <dgm:constr type="r" for="ch" forName="text_2" refType="ctrX" refFor="ch" refForName="accent_2"/>
                <dgm:constr type="rOff" for="ch" forName="text_2" refType="ctrXOff" refFor="ch" refForName="accent_2"/>
                <dgm:constr type="l" for="ch" forName="text_2"/>
                <dgm:constr type="w" for="ch" forName="text_2" refType="h" refFor="ch" refForName="text_2" op="gte"/>
                <dgm:constr type="h" for="ch" forName="text_2" refType="h" refFor="ch" refForName="accent_2" fact="0.8"/>
                <dgm:constr type="ctrY" for="ch" forName="text_2" refType="ctrY" refFor="ch" refForName="accent_2"/>
                <dgm:constr type="rMarg" for="ch" forName="text_2" refType="w" refFor="ch" refForName="accent_2" fact="1.8"/>
                <dgm:constr type="h" for="ch" forName="accent_3" refType="h" fact="0.1563"/>
                <dgm:constr type="w" for="ch" forName="accent_3" refType="h" refFor="ch" refForName="accent_3" op="equ"/>
                <dgm:constr type="ctrY" for="ch" forName="accent_3" refType="h" fact="0.5"/>
                <dgm:constr type="ctrX" for="ch" forName="accent_3" refType="w"/>
                <dgm:constr type="ctrXOff" for="ch" forName="accent_3" refType="h" fact="-0.2253"/>
                <dgm:constr type="r" for="ch" forName="text_3" refType="ctrX" refFor="ch" refForName="accent_3"/>
                <dgm:constr type="rOff" for="ch" forName="text_3" refType="ctrXOff" refFor="ch" refForName="accent_3"/>
                <dgm:constr type="l" for="ch" forName="text_3"/>
                <dgm:constr type="w" for="ch" forName="text_3" refType="h" refFor="ch" refForName="text_3" op="gte"/>
                <dgm:constr type="h" for="ch" forName="text_3" refType="h" refFor="ch" refForName="accent_3" fact="0.8"/>
                <dgm:constr type="ctrY" for="ch" forName="text_3" refType="ctrY" refFor="ch" refForName="accent_3"/>
                <dgm:constr type="rMarg" for="ch" forName="text_3" refType="w" refFor="ch" refForName="accent_3" fact="1.8"/>
                <dgm:constr type="h" for="ch" forName="accent_4" refType="h" fact="0.1563"/>
                <dgm:constr type="w" for="ch" forName="accent_4" refType="h" refFor="ch" refForName="accent_4" op="equ"/>
                <dgm:constr type="ctrY" for="ch" forName="accent_4" refType="h" fact="0.6875"/>
                <dgm:constr type="ctrX" for="ch" forName="accent_4" refType="w"/>
                <dgm:constr type="ctrXOff" for="ch" forName="accent_4" refType="h" fact="-0.1978"/>
                <dgm:constr type="r" for="ch" forName="text_4" refType="ctrX" refFor="ch" refForName="accent_4"/>
                <dgm:constr type="rOff" for="ch" forName="text_4" refType="ctrXOff" refFor="ch" refForName="accent_4"/>
                <dgm:constr type="l" for="ch" forName="text_4"/>
                <dgm:constr type="w" for="ch" forName="text_4" refType="h" refFor="ch" refForName="text_4" op="gte"/>
                <dgm:constr type="h" for="ch" forName="text_4" refType="h" refFor="ch" refForName="accent_4" fact="0.8"/>
                <dgm:constr type="ctrY" for="ch" forName="text_4" refType="ctrY" refFor="ch" refForName="accent_4"/>
                <dgm:constr type="rMarg" for="ch" forName="text_4" refType="w" refFor="ch" refForName="accent_4" fact="1.8"/>
                <dgm:constr type="h" for="ch" forName="accent_5" refType="h" fact="0.1563"/>
                <dgm:constr type="w" for="ch" forName="accent_5" refType="h" refFor="ch" refForName="accent_5" op="equ"/>
                <dgm:constr type="ctrY" for="ch" forName="accent_5" refType="h" fact="0.875"/>
                <dgm:constr type="ctrX" for="ch" forName="accent_5" refType="w"/>
                <dgm:constr type="ctrXOff" for="ch" forName="accent_5" refType="h" fact="-0.1082"/>
                <dgm:constr type="r" for="ch" forName="text_5" refType="ctrX" refFor="ch" refForName="accent_5"/>
                <dgm:constr type="rOff" for="ch" forName="text_5" refType="ctrXOff" refFor="ch" refForName="accent_5"/>
                <dgm:constr type="l" for="ch" forName="text_5"/>
                <dgm:constr type="w" for="ch" forName="text_5" refType="h" refFor="ch" refForName="text_5" op="gte"/>
                <dgm:constr type="h" for="ch" forName="text_5" refType="h" refFor="ch" refForName="accent_5" fact="0.8"/>
                <dgm:constr type="ctrY" for="ch" forName="text_5" refType="ctrY" refFor="ch" refForName="accent_5"/>
                <dgm:constr type="rMarg" for="ch" forName="text_5" refType="w" refFor="ch" refForName="accent_5" fact="1.8"/>
                <dgm:constr type="primFontSz" for="ch" ptType="node" op="equ" val="65"/>
              </dgm:constrLst>
            </dgm:if>
            <dgm:if name="Name19" axis="ch" ptType="node" func="cnt" op="equ" val="6">
              <dgm:constrLst>
                <dgm:constr type="h" for="ch" forName="cycle" refType="h"/>
                <dgm:constr type="w" for="ch" forName="cycle" refType="h" refFor="ch" refForName="cycle" fact="0.26"/>
                <dgm:constr type="r" for="ch" forName="cycle" refType="w"/>
                <dgm:constr type="ctrY" for="ch" forName="cycle" refType="h" fact="0.5"/>
                <dgm:constr type="diam" for="ch" forName="cycle" refType="h" fact="1.344"/>
                <dgm:constr type="h" for="ch" forName="accent_1" refType="h" fact="0.1316"/>
                <dgm:constr type="w" for="ch" forName="accent_1" refType="h" refFor="ch" refForName="accent_1" op="equ"/>
                <dgm:constr type="ctrY" for="ch" forName="accent_1" refType="h" fact="0.1053"/>
                <dgm:constr type="ctrX" for="ch" forName="accent_1" refType="w"/>
                <dgm:constr type="ctrXOff" for="ch" forName="accent_1" refType="h" fact="-0.0943"/>
                <dgm:constr type="r" for="ch" forName="text_1" refType="ctrX" refFor="ch" refForName="accent_1"/>
                <dgm:constr type="rOff" for="ch" forName="text_1" refType="ctrXOff" refFor="ch" refForName="accent_1"/>
                <dgm:constr type="l" for="ch" forName="text_1"/>
                <dgm:constr type="w" for="ch" forName="text_1" refType="h" refFor="ch" refForName="text_1" op="gte"/>
                <dgm:constr type="h" for="ch" forName="text_1" refType="h" refFor="ch" refForName="accent_1" fact="0.8"/>
                <dgm:constr type="ctrY" for="ch" forName="text_1" refType="ctrY" refFor="ch" refForName="accent_1"/>
                <dgm:constr type="rMarg" for="ch" forName="text_1" refType="w" refFor="ch" refForName="accent_1" fact="1.8"/>
                <dgm:constr type="h" for="ch" forName="accent_2" refType="h" fact="0.1316"/>
                <dgm:constr type="w" for="ch" forName="accent_2" refType="h" refFor="ch" refForName="accent_2" op="equ"/>
                <dgm:constr type="ctrY" for="ch" forName="accent_2" refType="h" fact="0.2632"/>
                <dgm:constr type="ctrX" for="ch" forName="accent_2" refType="w"/>
                <dgm:constr type="ctrXOff" for="ch" forName="accent_2" refType="h" fact="-0.1809"/>
                <dgm:constr type="r" for="ch" forName="text_2" refType="ctrX" refFor="ch" refForName="accent_2"/>
                <dgm:constr type="rOff" for="ch" forName="text_2" refType="ctrXOff" refFor="ch" refForName="accent_2"/>
                <dgm:constr type="l" for="ch" forName="text_2"/>
                <dgm:constr type="w" for="ch" forName="text_2" refType="h" refFor="ch" refForName="text_2" op="gte"/>
                <dgm:constr type="h" for="ch" forName="text_2" refType="h" refFor="ch" refForName="accent_2" fact="0.8"/>
                <dgm:constr type="ctrY" for="ch" forName="text_2" refType="ctrY" refFor="ch" refForName="accent_2"/>
                <dgm:constr type="rMarg" for="ch" forName="text_2" refType="w" refFor="ch" refForName="accent_2" fact="1.8"/>
                <dgm:constr type="h" for="ch" forName="accent_3" refType="h" fact="0.1316"/>
                <dgm:constr type="w" for="ch" forName="accent_3" refType="h" refFor="ch" refForName="accent_3" op="equ"/>
                <dgm:constr type="ctrY" for="ch" forName="accent_3" refType="h" fact="0.4211"/>
                <dgm:constr type="ctrX" for="ch" forName="accent_3" refType="w"/>
                <dgm:constr type="ctrXOff" for="ch" forName="accent_3" refType="h" fact="-0.2205"/>
                <dgm:constr type="r" for="ch" forName="text_3" refType="ctrX" refFor="ch" refForName="accent_3"/>
                <dgm:constr type="rOff" for="ch" forName="text_3" refType="ctrXOff" refFor="ch" refForName="accent_3"/>
                <dgm:constr type="l" for="ch" forName="text_3"/>
                <dgm:constr type="w" for="ch" forName="text_3" refType="h" refFor="ch" refForName="text_3" op="gte"/>
                <dgm:constr type="h" for="ch" forName="text_3" refType="h" refFor="ch" refForName="accent_3" fact="0.8"/>
                <dgm:constr type="ctrY" for="ch" forName="text_3" refType="ctrY" refFor="ch" refForName="accent_3"/>
                <dgm:constr type="rMarg" for="ch" forName="text_3" refType="w" refFor="ch" refForName="accent_3" fact="1.8"/>
                <dgm:constr type="h" for="ch" forName="accent_4" refType="h" fact="0.1316"/>
                <dgm:constr type="w" for="ch" forName="accent_4" refType="h" refFor="ch" refForName="accent_4" op="equ"/>
                <dgm:constr type="ctrY" for="ch" forName="accent_4" refType="h" fact="0.5789"/>
                <dgm:constr type="ctrX" for="ch" forName="accent_4" refType="w"/>
                <dgm:constr type="ctrXOff" for="ch" forName="accent_4" refType="h" fact="-0.2205"/>
                <dgm:constr type="r" for="ch" forName="text_4" refType="ctrX" refFor="ch" refForName="accent_4"/>
                <dgm:constr type="rOff" for="ch" forName="text_4" refType="ctrXOff" refFor="ch" refForName="accent_4"/>
                <dgm:constr type="l" for="ch" forName="text_4"/>
                <dgm:constr type="w" for="ch" forName="text_4" refType="h" refFor="ch" refForName="text_4" op="gte"/>
                <dgm:constr type="h" for="ch" forName="text_4" refType="h" refFor="ch" refForName="accent_4" fact="0.8"/>
                <dgm:constr type="ctrY" for="ch" forName="text_4" refType="ctrY" refFor="ch" refForName="accent_4"/>
                <dgm:constr type="rMarg" for="ch" forName="text_4" refType="w" refFor="ch" refForName="accent_4" fact="1.8"/>
                <dgm:constr type="h" for="ch" forName="accent_5" refType="h" fact="0.1316"/>
                <dgm:constr type="w" for="ch" forName="accent_5" refType="h" refFor="ch" refForName="accent_5" op="equ"/>
                <dgm:constr type="ctrY" for="ch" forName="accent_5" refType="h" fact="0.7368"/>
                <dgm:constr type="ctrX" for="ch" forName="accent_5" refType="w"/>
                <dgm:constr type="ctrXOff" for="ch" forName="accent_5" refType="h" fact="-0.1809"/>
                <dgm:constr type="r" for="ch" forName="text_5" refType="ctrX" refFor="ch" refForName="accent_5"/>
                <dgm:constr type="rOff" for="ch" forName="text_5" refType="ctrXOff" refFor="ch" refForName="accent_5"/>
                <dgm:constr type="l" for="ch" forName="text_5"/>
                <dgm:constr type="w" for="ch" forName="text_5" refType="h" refFor="ch" refForName="text_5" op="gte"/>
                <dgm:constr type="h" for="ch" forName="text_5" refType="h" refFor="ch" refForName="accent_5" fact="0.8"/>
                <dgm:constr type="ctrY" for="ch" forName="text_5" refType="ctrY" refFor="ch" refForName="accent_5"/>
                <dgm:constr type="rMarg" for="ch" forName="text_5" refType="w" refFor="ch" refForName="accent_5" fact="1.8"/>
                <dgm:constr type="h" for="ch" forName="accent_6" refType="h" fact="0.1316"/>
                <dgm:constr type="w" for="ch" forName="accent_6" refType="h" refFor="ch" refForName="accent_6" op="equ"/>
                <dgm:constr type="ctrY" for="ch" forName="accent_6" refType="h" fact="0.8947"/>
                <dgm:constr type="ctrX" for="ch" forName="accent_6" refType="w"/>
                <dgm:constr type="ctrXOff" for="ch" forName="accent_6" refType="h" fact="-0.0943"/>
                <dgm:constr type="r" for="ch" forName="text_6" refType="ctrX" refFor="ch" refForName="accent_6"/>
                <dgm:constr type="rOff" for="ch" forName="text_6" refType="ctrXOff" refFor="ch" refForName="accent_6"/>
                <dgm:constr type="l" for="ch" forName="text_6"/>
                <dgm:constr type="w" for="ch" forName="text_6" refType="h" refFor="ch" refForName="text_6" op="gte"/>
                <dgm:constr type="h" for="ch" forName="text_6" refType="h" refFor="ch" refForName="accent_6" fact="0.8"/>
                <dgm:constr type="ctrY" for="ch" forName="text_6" refType="ctrY" refFor="ch" refForName="accent_6"/>
                <dgm:constr type="rMarg" for="ch" forName="text_6" refType="w" refFor="ch" refForName="accent_6" fact="1.8"/>
                <dgm:constr type="primFontSz" for="ch" ptType="node" op="equ" val="65"/>
              </dgm:constrLst>
            </dgm:if>
            <dgm:else name="Name20">
              <dgm:constrLst>
                <dgm:constr type="h" for="ch" forName="cycle" refType="h"/>
                <dgm:constr type="w" for="ch" forName="cycle" refType="h" refFor="ch" refForName="cycle" fact="0.26"/>
                <dgm:constr type="r" for="ch" forName="cycle" refType="w"/>
                <dgm:constr type="ctrY" for="ch" forName="cycle" refType="h" fact="0.5"/>
                <dgm:constr type="diam" for="ch" forName="cycle" refType="h" fact="1.344"/>
                <dgm:constr type="h" for="ch" forName="accent_1" refType="h" fact="0.1136"/>
                <dgm:constr type="w" for="ch" forName="accent_1" refType="h" refFor="ch" refForName="accent_1" op="equ"/>
                <dgm:constr type="ctrY" for="ch" forName="accent_1" refType="h" fact="0.0909"/>
                <dgm:constr type="ctrX" for="ch" forName="accent_1" refType="w"/>
                <dgm:constr type="ctrXOff" for="ch" forName="accent_1" refType="h" fact="-0.0835"/>
                <dgm:constr type="r" for="ch" forName="text_1" refType="ctrX" refFor="ch" refForName="accent_1"/>
                <dgm:constr type="rOff" for="ch" forName="text_1" refType="ctrXOff" refFor="ch" refForName="accent_1"/>
                <dgm:constr type="l" for="ch" forName="text_1"/>
                <dgm:constr type="w" for="ch" forName="text_1" refType="h" refFor="ch" refForName="text_1" op="gte"/>
                <dgm:constr type="h" for="ch" forName="text_1" refType="h" refFor="ch" refForName="accent_1" fact="0.8"/>
                <dgm:constr type="ctrY" for="ch" forName="text_1" refType="ctrY" refFor="ch" refForName="accent_1"/>
                <dgm:constr type="rMarg" for="ch" forName="text_1" refType="w" refFor="ch" refForName="accent_1" fact="1.8"/>
                <dgm:constr type="h" for="ch" forName="accent_2" refType="h" fact="0.1136"/>
                <dgm:constr type="w" for="ch" forName="accent_2" refType="h" refFor="ch" refForName="accent_2" op="equ"/>
                <dgm:constr type="ctrY" for="ch" forName="accent_2" refType="h" fact="0.2273"/>
                <dgm:constr type="ctrX" for="ch" forName="accent_2" refType="w"/>
                <dgm:constr type="ctrXOff" for="ch" forName="accent_2" refType="h" fact="-0.1658"/>
                <dgm:constr type="r" for="ch" forName="text_2" refType="ctrX" refFor="ch" refForName="accent_2"/>
                <dgm:constr type="rOff" for="ch" forName="text_2" refType="ctrXOff" refFor="ch" refForName="accent_2"/>
                <dgm:constr type="l" for="ch" forName="text_2"/>
                <dgm:constr type="w" for="ch" forName="text_2" refType="h" refFor="ch" refForName="text_2" op="gte"/>
                <dgm:constr type="h" for="ch" forName="text_2" refType="h" refFor="ch" refForName="accent_2" fact="0.8"/>
                <dgm:constr type="ctrY" for="ch" forName="text_2" refType="ctrY" refFor="ch" refForName="accent_2"/>
                <dgm:constr type="rMarg" for="ch" forName="text_2" refType="w" refFor="ch" refForName="accent_2" fact="1.8"/>
                <dgm:constr type="h" for="ch" forName="accent_3" refType="h" fact="0.1136"/>
                <dgm:constr type="w" for="ch" forName="accent_3" refType="h" refFor="ch" refForName="accent_3" op="equ"/>
                <dgm:constr type="ctrY" for="ch" forName="accent_3" refType="h" fact="0.3636"/>
                <dgm:constr type="ctrX" for="ch" forName="accent_3" refType="w"/>
                <dgm:constr type="ctrXOff" for="ch" forName="accent_3" refType="h" fact="-0.2109"/>
                <dgm:constr type="r" for="ch" forName="text_3" refType="ctrX" refFor="ch" refForName="accent_3"/>
                <dgm:constr type="rOff" for="ch" forName="text_3" refType="ctrXOff" refFor="ch" refForName="accent_3"/>
                <dgm:constr type="l" for="ch" forName="text_3"/>
                <dgm:constr type="w" for="ch" forName="text_3" refType="h" refFor="ch" refForName="text_3" op="gte"/>
                <dgm:constr type="h" for="ch" forName="text_3" refType="h" refFor="ch" refForName="accent_3" fact="0.8"/>
                <dgm:constr type="ctrY" for="ch" forName="text_3" refType="ctrY" refFor="ch" refForName="accent_3"/>
                <dgm:constr type="rMarg" for="ch" forName="text_3" refType="w" refFor="ch" refForName="accent_3" fact="1.8"/>
                <dgm:constr type="h" for="ch" forName="accent_4" refType="h" fact="0.1136"/>
                <dgm:constr type="w" for="ch" forName="accent_4" refType="h" refFor="ch" refForName="accent_4" op="equ"/>
                <dgm:constr type="ctrY" for="ch" forName="accent_4" refType="h" fact="0.5"/>
                <dgm:constr type="ctrX" for="ch" forName="accent_4" refType="w"/>
                <dgm:constr type="ctrXOff" for="ch" forName="accent_4" refType="h" fact="-0.2253"/>
                <dgm:constr type="r" for="ch" forName="text_4" refType="ctrX" refFor="ch" refForName="accent_4"/>
                <dgm:constr type="rOff" for="ch" forName="text_4" refType="ctrXOff" refFor="ch" refForName="accent_4"/>
                <dgm:constr type="l" for="ch" forName="text_4"/>
                <dgm:constr type="w" for="ch" forName="text_4" refType="h" refFor="ch" refForName="text_4" op="gte"/>
                <dgm:constr type="h" for="ch" forName="text_4" refType="h" refFor="ch" refForName="accent_4" fact="0.8"/>
                <dgm:constr type="ctrY" for="ch" forName="text_4" refType="ctrY" refFor="ch" refForName="accent_4"/>
                <dgm:constr type="rMarg" for="ch" forName="text_4" refType="w" refFor="ch" refForName="accent_4" fact="1.8"/>
                <dgm:constr type="h" for="ch" forName="accent_5" refType="h" fact="0.1136"/>
                <dgm:constr type="w" for="ch" forName="accent_5" refType="h" refFor="ch" refForName="accent_5" op="equ"/>
                <dgm:constr type="ctrY" for="ch" forName="accent_5" refType="h" fact="0.6364"/>
                <dgm:constr type="ctrX" for="ch" forName="accent_5" refType="w"/>
                <dgm:constr type="ctrXOff" for="ch" forName="accent_5" refType="h" fact="-0.2109"/>
                <dgm:constr type="r" for="ch" forName="text_5" refType="ctrX" refFor="ch" refForName="accent_5"/>
                <dgm:constr type="rOff" for="ch" forName="text_5" refType="ctrXOff" refFor="ch" refForName="accent_5"/>
                <dgm:constr type="l" for="ch" forName="text_5"/>
                <dgm:constr type="w" for="ch" forName="text_5" refType="h" refFor="ch" refForName="text_5" op="gte"/>
                <dgm:constr type="h" for="ch" forName="text_5" refType="h" refFor="ch" refForName="accent_5" fact="0.8"/>
                <dgm:constr type="ctrY" for="ch" forName="text_5" refType="ctrY" refFor="ch" refForName="accent_5"/>
                <dgm:constr type="rMarg" for="ch" forName="text_5" refType="w" refFor="ch" refForName="accent_5" fact="1.8"/>
                <dgm:constr type="h" for="ch" forName="accent_6" refType="h" fact="0.1136"/>
                <dgm:constr type="w" for="ch" forName="accent_6" refType="h" refFor="ch" refForName="accent_6" op="equ"/>
                <dgm:constr type="ctrY" for="ch" forName="accent_6" refType="h" fact="0.7727"/>
                <dgm:constr type="ctrX" for="ch" forName="accent_6" refType="w"/>
                <dgm:constr type="ctrXOff" for="ch" forName="accent_6" refType="h" fact="-0.1658"/>
                <dgm:constr type="r" for="ch" forName="text_6" refType="ctrX" refFor="ch" refForName="accent_6"/>
                <dgm:constr type="rOff" for="ch" forName="text_6" refType="ctrXOff" refFor="ch" refForName="accent_6"/>
                <dgm:constr type="l" for="ch" forName="text_6"/>
                <dgm:constr type="w" for="ch" forName="text_6" refType="h" refFor="ch" refForName="text_6" op="gte"/>
                <dgm:constr type="h" for="ch" forName="text_6" refType="h" refFor="ch" refForName="accent_6" fact="0.8"/>
                <dgm:constr type="ctrY" for="ch" forName="text_6" refType="ctrY" refFor="ch" refForName="accent_6"/>
                <dgm:constr type="rMarg" for="ch" forName="text_6" refType="w" refFor="ch" refForName="accent_6" fact="1.8"/>
                <dgm:constr type="h" for="ch" forName="accent_7" refType="h" fact="0.1136"/>
                <dgm:constr type="w" for="ch" forName="accent_7" refType="h" refFor="ch" refForName="accent_7" op="equ"/>
                <dgm:constr type="ctrY" for="ch" forName="accent_7" refType="h" fact="0.9091"/>
                <dgm:constr type="ctrX" for="ch" forName="accent_7" refType="w"/>
                <dgm:constr type="ctrXOff" for="ch" forName="accent_7" refType="h" fact="-0.0835"/>
                <dgm:constr type="r" for="ch" forName="text_7" refType="ctrX" refFor="ch" refForName="accent_7"/>
                <dgm:constr type="rOff" for="ch" forName="text_7" refType="ctrXOff" refFor="ch" refForName="accent_7"/>
                <dgm:constr type="l" for="ch" forName="text_7"/>
                <dgm:constr type="w" for="ch" forName="text_7" refType="h" refFor="ch" refForName="text_7" op="gte"/>
                <dgm:constr type="h" for="ch" forName="text_7" refType="h" refFor="ch" refForName="accent_7" fact="0.8"/>
                <dgm:constr type="ctrY" for="ch" forName="text_7" refType="ctrY" refFor="ch" refForName="accent_7"/>
                <dgm:constr type="rMarg" for="ch" forName="text_7" refType="w" refFor="ch" refForName="accent_7" fact="1.8"/>
                <dgm:constr type="primFontSz" for="ch" ptType="node" op="equ" val="65"/>
              </dgm:constrLst>
            </dgm:else>
          </dgm:choose>
        </dgm:else>
      </dgm:choose>
      <dgm:layoutNode name="cycle">
        <dgm:choose name="Name21">
          <dgm:if name="Name22" func="var" arg="dir" op="equ" val="norm">
            <dgm:alg type="cycle">
              <dgm:param type="stAng" val="45"/>
              <dgm:param type="spanAng" val="90"/>
            </dgm:alg>
          </dgm:if>
          <dgm:else name="Name23">
            <dgm:alg type="cycle">
              <dgm:param type="stAng" val="225"/>
              <dgm:param type="spanAng" val="90"/>
            </dgm:alg>
          </dgm:else>
        </dgm:choose>
        <dgm:shape xmlns:r="http://schemas.openxmlformats.org/officeDocument/2006/relationships" r:blip="">
          <dgm:adjLst/>
        </dgm:shape>
        <dgm:presOf/>
        <dgm:constrLst>
          <dgm:constr type="w" for="ch" val="1"/>
          <dgm:constr type="h" for="ch" val="1"/>
          <dgm:constr type="diam" for="ch" forName="conn" refType="diam"/>
        </dgm:constrLst>
        <dgm:layoutNode name="srcNode">
          <dgm:alg type="sp"/>
          <dgm:shape xmlns:r="http://schemas.openxmlformats.org/officeDocument/2006/relationships" type="rect" r:blip="" hideGeom="1">
            <dgm:adjLst/>
          </dgm:shape>
          <dgm:presOf/>
        </dgm:layoutNode>
        <dgm:layoutNode name="conn" styleLbl="parChTrans1D2">
          <dgm:alg type="conn">
            <dgm:param type="connRout" val="curve"/>
            <dgm:param type="srcNode" val="srcNode"/>
            <dgm:param type="dstNode" val="dstNode"/>
            <dgm:param type="begPts" val="ctr"/>
            <dgm:param type="endPts" val="ctr"/>
            <dgm:param type="endSty" val="noArr"/>
          </dgm:alg>
          <dgm:shape xmlns:r="http://schemas.openxmlformats.org/officeDocument/2006/relationships" type="conn" r:blip="">
            <dgm:adjLst/>
          </dgm:shape>
          <dgm:presOf axis="desOrSelf" ptType="sibTrans" hideLastTrans="0" st="0" cnt="1"/>
          <dgm:constrLst>
            <dgm:constr type="begPad"/>
            <dgm:constr type="endPad"/>
          </dgm:constrLst>
        </dgm:layoutNode>
        <dgm:layoutNode name="extraNode">
          <dgm:alg type="sp"/>
          <dgm:shape xmlns:r="http://schemas.openxmlformats.org/officeDocument/2006/relationships" type="rect" r:blip="" hideGeom="1">
            <dgm:adjLst/>
          </dgm:shape>
          <dgm:presOf/>
        </dgm:layoutNode>
        <dgm:layoutNode name="dstNode">
          <dgm:alg type="sp"/>
          <dgm:shape xmlns:r="http://schemas.openxmlformats.org/officeDocument/2006/relationships" type="rect" r:blip="" hideGeom="1">
            <dgm:adjLst/>
          </dgm:shape>
          <dgm:presOf/>
        </dgm:layoutNode>
      </dgm:layoutNode>
      <dgm:forEach name="wrapper" axis="self" ptType="parTrans">
        <dgm:forEach name="wrapper2" axis="self" ptType="sibTrans" st="2">
          <dgm:forEach name="accentRepeat" axis="self">
            <dgm:layoutNode name="accentRepeatNode" styleLbl="solidFgAcc1">
              <dgm:alg type="sp"/>
              <dgm:shape xmlns:r="http://schemas.openxmlformats.org/officeDocument/2006/relationships" type="ellipse" r:blip="">
                <dgm:adjLst/>
              </dgm:shape>
              <dgm:presOf/>
            </dgm:layoutNode>
          </dgm:forEach>
        </dgm:forEach>
      </dgm:forEach>
      <dgm:forEach name="Name24" axis="ch" ptType="node" cnt="1">
        <dgm:layoutNode name="text_1" styleLbl="node1">
          <dgm:varLst>
            <dgm:bulletEnabled val="1"/>
          </dgm:varLst>
          <dgm:choose name="Name25">
            <dgm:if name="Name26" func="var" arg="dir" op="equ" val="norm">
              <dgm:alg type="tx">
                <dgm:param type="parTxLTRAlign" val="l"/>
                <dgm:param type="shpTxLTRAlignCh" val="l"/>
                <dgm:param type="parTxRTLAlign" val="l"/>
                <dgm:param type="shpTxRTLAlignCh" val="l"/>
              </dgm:alg>
            </dgm:if>
            <dgm:else name="Name27">
              <dgm:alg type="tx">
                <dgm:param type="parTxLTRAlign" val="r"/>
                <dgm:param type="shpTxLTRAlignCh" val="r"/>
                <dgm:param type="parTxRTLAlign" val="r"/>
                <dgm:param type="shpTxRTLAlignCh" val="r"/>
              </dgm:alg>
            </dgm:else>
          </dgm:choose>
          <dgm:shape xmlns:r="http://schemas.openxmlformats.org/officeDocument/2006/relationships" type="rect" r:blip="">
            <dgm:adjLst/>
          </dgm:shape>
          <dgm:presOf axis="desOrSelf" ptType="node"/>
          <dgm:constrLst>
            <dgm:constr type="primFontSz" val="65"/>
            <dgm:constr type="lMarg" refType="primFontSz" fact="0.2"/>
            <dgm:constr type="rMarg" refType="primFontSz" fact="0.2"/>
            <dgm:constr type="tMarg" refType="primFontSz" fact="0.2"/>
            <dgm:constr type="bMarg" refType="primFontSz" fact="0.2"/>
          </dgm:constrLst>
          <dgm:ruleLst>
            <dgm:rule type="primFontSz" val="5" fact="NaN" max="NaN"/>
          </dgm:ruleLst>
        </dgm:layoutNode>
        <dgm:layoutNode name="accent_1">
          <dgm:alg type="sp"/>
          <dgm:shape xmlns:r="http://schemas.openxmlformats.org/officeDocument/2006/relationships" r:blip="">
            <dgm:adjLst/>
          </dgm:shape>
          <dgm:presOf/>
          <dgm:constrLst/>
          <dgm:forEach name="Name28" ref="accentRepeat"/>
        </dgm:layoutNode>
      </dgm:forEach>
      <dgm:forEach name="Name29" axis="ch" ptType="node" st="2" cnt="1">
        <dgm:layoutNode name="text_2" styleLbl="node1">
          <dgm:varLst>
            <dgm:bulletEnabled val="1"/>
          </dgm:varLst>
          <dgm:choose name="Name30">
            <dgm:if name="Name31" func="var" arg="dir" op="equ" val="norm">
              <dgm:alg type="tx">
                <dgm:param type="parTxLTRAlign" val="l"/>
                <dgm:param type="shpTxLTRAlignCh" val="l"/>
                <dgm:param type="parTxRTLAlign" val="l"/>
                <dgm:param type="shpTxRTLAlignCh" val="l"/>
              </dgm:alg>
            </dgm:if>
            <dgm:else name="Name32">
              <dgm:alg type="tx">
                <dgm:param type="parTxLTRAlign" val="r"/>
                <dgm:param type="shpTxLTRAlignCh" val="r"/>
                <dgm:param type="parTxRTLAlign" val="r"/>
                <dgm:param type="shpTxRTLAlignCh" val="r"/>
              </dgm:alg>
            </dgm:else>
          </dgm:choose>
          <dgm:shape xmlns:r="http://schemas.openxmlformats.org/officeDocument/2006/relationships" type="rect" r:blip="">
            <dgm:adjLst/>
          </dgm:shape>
          <dgm:presOf axis="desOrSelf" ptType="node"/>
          <dgm:constrLst>
            <dgm:constr type="primFontSz" val="65"/>
            <dgm:constr type="lMarg" refType="primFontSz" fact="0.2"/>
            <dgm:constr type="rMarg" refType="primFontSz" fact="0.2"/>
            <dgm:constr type="tMarg" refType="primFontSz" fact="0.2"/>
            <dgm:constr type="bMarg" refType="primFontSz" fact="0.2"/>
          </dgm:constrLst>
          <dgm:ruleLst>
            <dgm:rule type="primFontSz" val="5" fact="NaN" max="NaN"/>
          </dgm:ruleLst>
        </dgm:layoutNode>
        <dgm:layoutNode name="accent_2">
          <dgm:alg type="sp"/>
          <dgm:shape xmlns:r="http://schemas.openxmlformats.org/officeDocument/2006/relationships" r:blip="">
            <dgm:adjLst/>
          </dgm:shape>
          <dgm:presOf/>
          <dgm:constrLst/>
          <dgm:forEach name="Name33" ref="accentRepeat"/>
        </dgm:layoutNode>
      </dgm:forEach>
      <dgm:forEach name="Name34" axis="ch" ptType="node" st="3" cnt="1">
        <dgm:layoutNode name="text_3" styleLbl="node1">
          <dgm:varLst>
            <dgm:bulletEnabled val="1"/>
          </dgm:varLst>
          <dgm:choose name="Name35">
            <dgm:if name="Name36" func="var" arg="dir" op="equ" val="norm">
              <dgm:alg type="tx">
                <dgm:param type="parTxLTRAlign" val="l"/>
                <dgm:param type="shpTxLTRAlignCh" val="l"/>
                <dgm:param type="parTxRTLAlign" val="l"/>
                <dgm:param type="shpTxRTLAlignCh" val="l"/>
              </dgm:alg>
            </dgm:if>
            <dgm:else name="Name37">
              <dgm:alg type="tx">
                <dgm:param type="parTxLTRAlign" val="r"/>
                <dgm:param type="shpTxLTRAlignCh" val="r"/>
                <dgm:param type="parTxRTLAlign" val="r"/>
                <dgm:param type="shpTxRTLAlignCh" val="r"/>
              </dgm:alg>
            </dgm:else>
          </dgm:choose>
          <dgm:shape xmlns:r="http://schemas.openxmlformats.org/officeDocument/2006/relationships" type="rect" r:blip="">
            <dgm:adjLst/>
          </dgm:shape>
          <dgm:presOf axis="desOrSelf" ptType="node"/>
          <dgm:constrLst>
            <dgm:constr type="primFontSz" val="65"/>
            <dgm:constr type="lMarg" refType="primFontSz" fact="0.2"/>
            <dgm:constr type="rMarg" refType="primFontSz" fact="0.2"/>
            <dgm:constr type="tMarg" refType="primFontSz" fact="0.2"/>
            <dgm:constr type="bMarg" refType="primFontSz" fact="0.2"/>
          </dgm:constrLst>
          <dgm:ruleLst>
            <dgm:rule type="primFontSz" val="5" fact="NaN" max="NaN"/>
          </dgm:ruleLst>
        </dgm:layoutNode>
        <dgm:layoutNode name="accent_3">
          <dgm:alg type="sp"/>
          <dgm:shape xmlns:r="http://schemas.openxmlformats.org/officeDocument/2006/relationships" r:blip="">
            <dgm:adjLst/>
          </dgm:shape>
          <dgm:presOf/>
          <dgm:constrLst/>
          <dgm:forEach name="Name38" ref="accentRepeat"/>
        </dgm:layoutNode>
      </dgm:forEach>
      <dgm:forEach name="Name39" axis="ch" ptType="node" st="4" cnt="1">
        <dgm:layoutNode name="text_4" styleLbl="node1">
          <dgm:varLst>
            <dgm:bulletEnabled val="1"/>
          </dgm:varLst>
          <dgm:choose name="Name40">
            <dgm:if name="Name41" func="var" arg="dir" op="equ" val="norm">
              <dgm:alg type="tx">
                <dgm:param type="parTxLTRAlign" val="l"/>
                <dgm:param type="shpTxLTRAlignCh" val="l"/>
                <dgm:param type="parTxRTLAlign" val="l"/>
                <dgm:param type="shpTxRTLAlignCh" val="l"/>
              </dgm:alg>
            </dgm:if>
            <dgm:else name="Name42">
              <dgm:alg type="tx">
                <dgm:param type="parTxLTRAlign" val="r"/>
                <dgm:param type="shpTxLTRAlignCh" val="r"/>
                <dgm:param type="parTxRTLAlign" val="r"/>
                <dgm:param type="shpTxRTLAlignCh" val="r"/>
              </dgm:alg>
            </dgm:else>
          </dgm:choose>
          <dgm:shape xmlns:r="http://schemas.openxmlformats.org/officeDocument/2006/relationships" type="rect" r:blip="">
            <dgm:adjLst/>
          </dgm:shape>
          <dgm:presOf axis="desOrSelf" ptType="node"/>
          <dgm:constrLst>
            <dgm:constr type="primFontSz" val="65"/>
            <dgm:constr type="lMarg" refType="primFontSz" fact="0.2"/>
            <dgm:constr type="rMarg" refType="primFontSz" fact="0.2"/>
            <dgm:constr type="tMarg" refType="primFontSz" fact="0.2"/>
            <dgm:constr type="bMarg" refType="primFontSz" fact="0.2"/>
          </dgm:constrLst>
          <dgm:ruleLst>
            <dgm:rule type="primFontSz" val="5" fact="NaN" max="NaN"/>
          </dgm:ruleLst>
        </dgm:layoutNode>
        <dgm:layoutNode name="accent_4">
          <dgm:alg type="sp"/>
          <dgm:shape xmlns:r="http://schemas.openxmlformats.org/officeDocument/2006/relationships" r:blip="">
            <dgm:adjLst/>
          </dgm:shape>
          <dgm:presOf/>
          <dgm:constrLst/>
          <dgm:forEach name="Name43" ref="accentRepeat"/>
        </dgm:layoutNode>
      </dgm:forEach>
      <dgm:forEach name="Name44" axis="ch" ptType="node" st="5" cnt="1">
        <dgm:layoutNode name="text_5" styleLbl="node1">
          <dgm:varLst>
            <dgm:bulletEnabled val="1"/>
          </dgm:varLst>
          <dgm:choose name="Name45">
            <dgm:if name="Name46" func="var" arg="dir" op="equ" val="norm">
              <dgm:alg type="tx">
                <dgm:param type="parTxLTRAlign" val="l"/>
                <dgm:param type="shpTxLTRAlignCh" val="l"/>
                <dgm:param type="parTxRTLAlign" val="l"/>
                <dgm:param type="shpTxRTLAlignCh" val="l"/>
              </dgm:alg>
            </dgm:if>
            <dgm:else name="Name47">
              <dgm:alg type="tx">
                <dgm:param type="parTxLTRAlign" val="r"/>
                <dgm:param type="shpTxLTRAlignCh" val="r"/>
                <dgm:param type="parTxRTLAlign" val="r"/>
                <dgm:param type="shpTxRTLAlignCh" val="r"/>
              </dgm:alg>
            </dgm:else>
          </dgm:choose>
          <dgm:shape xmlns:r="http://schemas.openxmlformats.org/officeDocument/2006/relationships" type="rect" r:blip="">
            <dgm:adjLst/>
          </dgm:shape>
          <dgm:presOf axis="desOrSelf" ptType="node"/>
          <dgm:constrLst>
            <dgm:constr type="primFontSz" val="65"/>
            <dgm:constr type="lMarg" refType="primFontSz" fact="0.2"/>
            <dgm:constr type="rMarg" refType="primFontSz" fact="0.2"/>
            <dgm:constr type="tMarg" refType="primFontSz" fact="0.2"/>
            <dgm:constr type="bMarg" refType="primFontSz" fact="0.2"/>
          </dgm:constrLst>
          <dgm:ruleLst>
            <dgm:rule type="primFontSz" val="5" fact="NaN" max="NaN"/>
          </dgm:ruleLst>
        </dgm:layoutNode>
        <dgm:layoutNode name="accent_5">
          <dgm:alg type="sp"/>
          <dgm:shape xmlns:r="http://schemas.openxmlformats.org/officeDocument/2006/relationships" r:blip="">
            <dgm:adjLst/>
          </dgm:shape>
          <dgm:presOf/>
          <dgm:constrLst/>
          <dgm:forEach name="Name48" ref="accentRepeat"/>
        </dgm:layoutNode>
      </dgm:forEach>
      <dgm:forEach name="Name49" axis="ch" ptType="node" st="6" cnt="1">
        <dgm:layoutNode name="text_6" styleLbl="node1">
          <dgm:varLst>
            <dgm:bulletEnabled val="1"/>
          </dgm:varLst>
          <dgm:choose name="Name50">
            <dgm:if name="Name51" func="var" arg="dir" op="equ" val="norm">
              <dgm:alg type="tx">
                <dgm:param type="parTxLTRAlign" val="l"/>
                <dgm:param type="shpTxLTRAlignCh" val="l"/>
                <dgm:param type="parTxRTLAlign" val="l"/>
                <dgm:param type="shpTxRTLAlignCh" val="l"/>
              </dgm:alg>
            </dgm:if>
            <dgm:else name="Name52">
              <dgm:alg type="tx">
                <dgm:param type="parTxLTRAlign" val="r"/>
                <dgm:param type="shpTxLTRAlignCh" val="r"/>
                <dgm:param type="parTxRTLAlign" val="r"/>
                <dgm:param type="shpTxRTLAlignCh" val="r"/>
              </dgm:alg>
            </dgm:else>
          </dgm:choose>
          <dgm:shape xmlns:r="http://schemas.openxmlformats.org/officeDocument/2006/relationships" type="rect" r:blip="">
            <dgm:adjLst/>
          </dgm:shape>
          <dgm:presOf axis="desOrSelf" ptType="node"/>
          <dgm:constrLst>
            <dgm:constr type="primFontSz" val="65"/>
            <dgm:constr type="lMarg" refType="primFontSz" fact="0.2"/>
            <dgm:constr type="rMarg" refType="primFontSz" fact="0.2"/>
            <dgm:constr type="tMarg" refType="primFontSz" fact="0.2"/>
            <dgm:constr type="bMarg" refType="primFontSz" fact="0.2"/>
          </dgm:constrLst>
          <dgm:ruleLst>
            <dgm:rule type="primFontSz" val="5" fact="NaN" max="NaN"/>
          </dgm:ruleLst>
        </dgm:layoutNode>
        <dgm:layoutNode name="accent_6">
          <dgm:alg type="sp"/>
          <dgm:shape xmlns:r="http://schemas.openxmlformats.org/officeDocument/2006/relationships" r:blip="">
            <dgm:adjLst/>
          </dgm:shape>
          <dgm:presOf/>
          <dgm:constrLst/>
          <dgm:forEach name="Name53" ref="accentRepeat"/>
        </dgm:layoutNode>
      </dgm:forEach>
      <dgm:forEach name="Name54" axis="ch" ptType="node" st="7" cnt="1">
        <dgm:layoutNode name="text_7" styleLbl="node1">
          <dgm:varLst>
            <dgm:bulletEnabled val="1"/>
          </dgm:varLst>
          <dgm:choose name="Name55">
            <dgm:if name="Name56" func="var" arg="dir" op="equ" val="norm">
              <dgm:alg type="tx">
                <dgm:param type="parTxLTRAlign" val="l"/>
                <dgm:param type="shpTxLTRAlignCh" val="l"/>
                <dgm:param type="parTxRTLAlign" val="l"/>
                <dgm:param type="shpTxRTLAlignCh" val="l"/>
              </dgm:alg>
            </dgm:if>
            <dgm:else name="Name57">
              <dgm:alg type="tx">
                <dgm:param type="parTxLTRAlign" val="r"/>
                <dgm:param type="shpTxLTRAlignCh" val="r"/>
                <dgm:param type="parTxRTLAlign" val="r"/>
                <dgm:param type="shpTxRTLAlignCh" val="r"/>
              </dgm:alg>
            </dgm:else>
          </dgm:choose>
          <dgm:shape xmlns:r="http://schemas.openxmlformats.org/officeDocument/2006/relationships" type="rect" r:blip="">
            <dgm:adjLst/>
          </dgm:shape>
          <dgm:presOf axis="desOrSelf" ptType="node"/>
          <dgm:constrLst>
            <dgm:constr type="primFontSz" val="65"/>
            <dgm:constr type="lMarg" refType="primFontSz" fact="0.2"/>
            <dgm:constr type="rMarg" refType="primFontSz" fact="0.2"/>
            <dgm:constr type="tMarg" refType="primFontSz" fact="0.2"/>
            <dgm:constr type="bMarg" refType="primFontSz" fact="0.2"/>
          </dgm:constrLst>
          <dgm:ruleLst>
            <dgm:rule type="primFontSz" val="5" fact="NaN" max="NaN"/>
          </dgm:ruleLst>
        </dgm:layoutNode>
        <dgm:layoutNode name="accent_7">
          <dgm:alg type="sp"/>
          <dgm:shape xmlns:r="http://schemas.openxmlformats.org/officeDocument/2006/relationships" r:blip="">
            <dgm:adjLst/>
          </dgm:shape>
          <dgm:presOf/>
          <dgm:constrLst/>
          <dgm:forEach name="Name58" ref="accentRepeat"/>
        </dgm:layoutNode>
      </dgm:forEach>
    </dgm:layoutNode>
  </dgm:layoutNode>
</dgm:layoutDef>
</file>

<file path=ppt/diagrams/quickStyle1.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handoutMasters/_rels/handoutMaster1.xml.rels><?xml version="1.0" encoding="UTF-8" standalone="yes"?>
<Relationships xmlns="http://schemas.openxmlformats.org/package/2006/relationships"><Relationship Id="rId1" Type="http://schemas.openxmlformats.org/officeDocument/2006/relationships/theme" Target="../theme/theme5.xml"/></Relationships>
</file>

<file path=ppt/handoutMasters/handoutMaster1.xml><?xml version="1.0" encoding="utf-8"?>
<p:handout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7200"/>
          </a:xfrm>
          <a:prstGeom prst="rect">
            <a:avLst/>
          </a:prstGeom>
        </p:spPr>
        <p:txBody>
          <a:bodyPr vert="horz" lIns="91440" tIns="45720" rIns="91440" bIns="45720" rtlCol="0"/>
          <a:lstStyle>
            <a:lvl1pPr algn="l">
              <a:defRPr sz="1200"/>
            </a:lvl1pPr>
          </a:lstStyle>
          <a:p>
            <a:endParaRPr lang="en-US"/>
          </a:p>
        </p:txBody>
      </p:sp>
      <p:sp>
        <p:nvSpPr>
          <p:cNvPr id="3" name="Date Placeholder 2"/>
          <p:cNvSpPr>
            <a:spLocks noGrp="1"/>
          </p:cNvSpPr>
          <p:nvPr>
            <p:ph type="dt" sz="quarter" idx="1"/>
          </p:nvPr>
        </p:nvSpPr>
        <p:spPr>
          <a:xfrm>
            <a:off x="3884613" y="0"/>
            <a:ext cx="2971800" cy="457200"/>
          </a:xfrm>
          <a:prstGeom prst="rect">
            <a:avLst/>
          </a:prstGeom>
        </p:spPr>
        <p:txBody>
          <a:bodyPr vert="horz" lIns="91440" tIns="45720" rIns="91440" bIns="45720" rtlCol="0"/>
          <a:lstStyle>
            <a:lvl1pPr algn="r">
              <a:defRPr sz="1200"/>
            </a:lvl1pPr>
          </a:lstStyle>
          <a:p>
            <a:fld id="{89944B57-3EC9-4C07-9DB6-48D4BA443D09}" type="datetimeFigureOut">
              <a:rPr lang="en-US" smtClean="0"/>
              <a:pPr/>
              <a:t>4/14/2026</a:t>
            </a:fld>
            <a:endParaRPr lang="en-US"/>
          </a:p>
        </p:txBody>
      </p:sp>
      <p:sp>
        <p:nvSpPr>
          <p:cNvPr id="4" name="Footer Placeholder 3"/>
          <p:cNvSpPr>
            <a:spLocks noGrp="1"/>
          </p:cNvSpPr>
          <p:nvPr>
            <p:ph type="ftr" sz="quarter" idx="2"/>
          </p:nvPr>
        </p:nvSpPr>
        <p:spPr>
          <a:xfrm>
            <a:off x="0" y="8685213"/>
            <a:ext cx="2971800" cy="457200"/>
          </a:xfrm>
          <a:prstGeom prst="rect">
            <a:avLst/>
          </a:prstGeom>
        </p:spPr>
        <p:txBody>
          <a:bodyPr vert="horz" lIns="91440" tIns="45720" rIns="91440" bIns="45720" rtlCol="0" anchor="b"/>
          <a:lstStyle>
            <a:lvl1pPr algn="l">
              <a:defRPr sz="1200"/>
            </a:lvl1pPr>
          </a:lstStyle>
          <a:p>
            <a:endParaRPr lang="en-US"/>
          </a:p>
        </p:txBody>
      </p:sp>
      <p:sp>
        <p:nvSpPr>
          <p:cNvPr id="5" name="Slide Number Placeholder 4"/>
          <p:cNvSpPr>
            <a:spLocks noGrp="1"/>
          </p:cNvSpPr>
          <p:nvPr>
            <p:ph type="sldNum" sz="quarter" idx="3"/>
          </p:nvPr>
        </p:nvSpPr>
        <p:spPr>
          <a:xfrm>
            <a:off x="3884613" y="8685213"/>
            <a:ext cx="2971800" cy="457200"/>
          </a:xfrm>
          <a:prstGeom prst="rect">
            <a:avLst/>
          </a:prstGeom>
        </p:spPr>
        <p:txBody>
          <a:bodyPr vert="horz" lIns="91440" tIns="45720" rIns="91440" bIns="45720" rtlCol="0" anchor="b"/>
          <a:lstStyle>
            <a:lvl1pPr algn="r">
              <a:defRPr sz="1200"/>
            </a:lvl1pPr>
          </a:lstStyle>
          <a:p>
            <a:fld id="{52A0EF7C-4987-4BC4-9AFE-06D99C8CC5FF}" type="slidenum">
              <a:rPr lang="en-US" smtClean="0"/>
              <a:pPr/>
              <a:t>‹#›</a:t>
            </a:fld>
            <a:endParaRPr lang="en-US"/>
          </a:p>
        </p:txBody>
      </p:sp>
    </p:spTree>
    <p:extLst>
      <p:ext uri="{BB962C8B-B14F-4D97-AF65-F5344CB8AC3E}">
        <p14:creationId xmlns:p14="http://schemas.microsoft.com/office/powerpoint/2010/main" val="3642072567"/>
      </p:ext>
    </p:extLst>
  </p:cSld>
  <p:clrMap bg1="lt1" tx1="dk1" bg2="lt2" tx2="dk2" accent1="accent1" accent2="accent2" accent3="accent3" accent4="accent4" accent5="accent5" accent6="accent6" hlink="hlink" folHlink="folHlink"/>
</p:handoutMaster>
</file>

<file path=ppt/notesMasters/_rels/notesMaster1.xml.rels><?xml version="1.0" encoding="UTF-8" standalone="yes"?>
<Relationships xmlns="http://schemas.openxmlformats.org/package/2006/relationships"><Relationship Id="rId1" Type="http://schemas.openxmlformats.org/officeDocument/2006/relationships/theme" Target="../theme/theme4.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7200"/>
          </a:xfrm>
          <a:prstGeom prst="rect">
            <a:avLst/>
          </a:prstGeom>
        </p:spPr>
        <p:txBody>
          <a:bodyPr vert="horz" lIns="91440" tIns="45720" rIns="91440" bIns="45720" rtlCol="0"/>
          <a:lstStyle>
            <a:lvl1pPr algn="l">
              <a:defRPr sz="1200"/>
            </a:lvl1pPr>
          </a:lstStyle>
          <a:p>
            <a:endParaRPr lang="en-US"/>
          </a:p>
        </p:txBody>
      </p:sp>
      <p:sp>
        <p:nvSpPr>
          <p:cNvPr id="3" name="Date Placeholder 2"/>
          <p:cNvSpPr>
            <a:spLocks noGrp="1"/>
          </p:cNvSpPr>
          <p:nvPr>
            <p:ph type="dt" idx="1"/>
          </p:nvPr>
        </p:nvSpPr>
        <p:spPr>
          <a:xfrm>
            <a:off x="3884613" y="0"/>
            <a:ext cx="2971800" cy="457200"/>
          </a:xfrm>
          <a:prstGeom prst="rect">
            <a:avLst/>
          </a:prstGeom>
        </p:spPr>
        <p:txBody>
          <a:bodyPr vert="horz" lIns="91440" tIns="45720" rIns="91440" bIns="45720" rtlCol="0"/>
          <a:lstStyle>
            <a:lvl1pPr algn="r">
              <a:defRPr sz="1200"/>
            </a:lvl1pPr>
          </a:lstStyle>
          <a:p>
            <a:fld id="{006418A8-8BE5-4F09-929A-EF7821ED0D4D}" type="datetimeFigureOut">
              <a:rPr lang="en-US" smtClean="0"/>
              <a:pPr/>
              <a:t>4/14/2026</a:t>
            </a:fld>
            <a:endParaRPr lang="en-US"/>
          </a:p>
        </p:txBody>
      </p:sp>
      <p:sp>
        <p:nvSpPr>
          <p:cNvPr id="4" name="Slide Image Placeholder 3"/>
          <p:cNvSpPr>
            <a:spLocks noGrp="1" noRot="1" noChangeAspect="1"/>
          </p:cNvSpPr>
          <p:nvPr>
            <p:ph type="sldImg" idx="2"/>
          </p:nvPr>
        </p:nvSpPr>
        <p:spPr>
          <a:xfrm>
            <a:off x="1143000" y="685800"/>
            <a:ext cx="4572000" cy="3429000"/>
          </a:xfrm>
          <a:prstGeom prst="rect">
            <a:avLst/>
          </a:prstGeom>
          <a:noFill/>
          <a:ln w="12700">
            <a:solidFill>
              <a:prstClr val="black"/>
            </a:solidFill>
          </a:ln>
        </p:spPr>
        <p:txBody>
          <a:bodyPr vert="horz" lIns="91440" tIns="45720" rIns="91440" bIns="45720" rtlCol="0" anchor="ctr"/>
          <a:lstStyle/>
          <a:p>
            <a:endParaRPr lang="en-US"/>
          </a:p>
        </p:txBody>
      </p:sp>
      <p:sp>
        <p:nvSpPr>
          <p:cNvPr id="5" name="Notes Placeholder 4"/>
          <p:cNvSpPr>
            <a:spLocks noGrp="1"/>
          </p:cNvSpPr>
          <p:nvPr>
            <p:ph type="body" sz="quarter" idx="3"/>
          </p:nvPr>
        </p:nvSpPr>
        <p:spPr>
          <a:xfrm>
            <a:off x="685800" y="4343400"/>
            <a:ext cx="5486400" cy="4114800"/>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6" name="Footer Placeholder 5"/>
          <p:cNvSpPr>
            <a:spLocks noGrp="1"/>
          </p:cNvSpPr>
          <p:nvPr>
            <p:ph type="ftr" sz="quarter" idx="4"/>
          </p:nvPr>
        </p:nvSpPr>
        <p:spPr>
          <a:xfrm>
            <a:off x="0" y="8685213"/>
            <a:ext cx="2971800" cy="457200"/>
          </a:xfrm>
          <a:prstGeom prst="rect">
            <a:avLst/>
          </a:prstGeom>
        </p:spPr>
        <p:txBody>
          <a:bodyPr vert="horz" lIns="91440" tIns="45720" rIns="91440" bIns="45720" rtlCol="0" anchor="b"/>
          <a:lstStyle>
            <a:lvl1pPr algn="l">
              <a:defRPr sz="1200"/>
            </a:lvl1pPr>
          </a:lstStyle>
          <a:p>
            <a:endParaRPr lang="en-US"/>
          </a:p>
        </p:txBody>
      </p:sp>
      <p:sp>
        <p:nvSpPr>
          <p:cNvPr id="7" name="Slide Number Placeholder 6"/>
          <p:cNvSpPr>
            <a:spLocks noGrp="1"/>
          </p:cNvSpPr>
          <p:nvPr>
            <p:ph type="sldNum" sz="quarter" idx="5"/>
          </p:nvPr>
        </p:nvSpPr>
        <p:spPr>
          <a:xfrm>
            <a:off x="3884613" y="8685213"/>
            <a:ext cx="2971800" cy="457200"/>
          </a:xfrm>
          <a:prstGeom prst="rect">
            <a:avLst/>
          </a:prstGeom>
        </p:spPr>
        <p:txBody>
          <a:bodyPr vert="horz" lIns="91440" tIns="45720" rIns="91440" bIns="45720" rtlCol="0" anchor="b"/>
          <a:lstStyle>
            <a:lvl1pPr algn="r">
              <a:defRPr sz="1200"/>
            </a:lvl1pPr>
          </a:lstStyle>
          <a:p>
            <a:fld id="{13DCBAAF-5A37-4241-BBD4-FCDA9BF3673E}" type="slidenum">
              <a:rPr lang="en-US" smtClean="0"/>
              <a:pPr/>
              <a:t>‹#›</a:t>
            </a:fld>
            <a:endParaRPr lang="en-US"/>
          </a:p>
        </p:txBody>
      </p:sp>
    </p:spTree>
    <p:extLst>
      <p:ext uri="{BB962C8B-B14F-4D97-AF65-F5344CB8AC3E}">
        <p14:creationId xmlns:p14="http://schemas.microsoft.com/office/powerpoint/2010/main" val="2244347736"/>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4.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5.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18.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10"/>
          </p:nvPr>
        </p:nvSpPr>
        <p:spPr/>
        <p:txBody>
          <a:bodyPr/>
          <a:lstStyle/>
          <a:p>
            <a:pPr marL="0" marR="0" lvl="0" indent="0" algn="r" defTabSz="947738" rtl="0" eaLnBrk="0" fontAlgn="base" latinLnBrk="0" hangingPunct="0">
              <a:lnSpc>
                <a:spcPct val="100000"/>
              </a:lnSpc>
              <a:spcBef>
                <a:spcPct val="0"/>
              </a:spcBef>
              <a:spcAft>
                <a:spcPct val="0"/>
              </a:spcAft>
              <a:buClrTx/>
              <a:buSzTx/>
              <a:buFontTx/>
              <a:buNone/>
              <a:tabLst/>
              <a:defRPr/>
            </a:pPr>
            <a:fld id="{13DCBAAF-5A37-4241-BBD4-FCDA9BF3673E}" type="slidenum">
              <a:rPr kumimoji="0" lang="en-US" sz="1200" b="0" i="0" u="none" strike="noStrike" kern="1200" cap="none" spc="0" normalizeH="0" baseline="0" noProof="0" smtClean="0">
                <a:ln>
                  <a:noFill/>
                </a:ln>
                <a:solidFill>
                  <a:srgbClr val="000000"/>
                </a:solidFill>
                <a:effectLst/>
                <a:uLnTx/>
                <a:uFillTx/>
                <a:latin typeface="Times New Roman" pitchFamily="18" charset="0"/>
                <a:ea typeface="+mn-ea"/>
                <a:cs typeface="+mn-cs"/>
              </a:rPr>
              <a:pPr marL="0" marR="0" lvl="0" indent="0" algn="r" defTabSz="947738" rtl="0" eaLnBrk="0" fontAlgn="base" latinLnBrk="0" hangingPunct="0">
                <a:lnSpc>
                  <a:spcPct val="100000"/>
                </a:lnSpc>
                <a:spcBef>
                  <a:spcPct val="0"/>
                </a:spcBef>
                <a:spcAft>
                  <a:spcPct val="0"/>
                </a:spcAft>
                <a:buClrTx/>
                <a:buSzTx/>
                <a:buFontTx/>
                <a:buNone/>
                <a:tabLst/>
                <a:defRPr/>
              </a:pPr>
              <a:t>4</a:t>
            </a:fld>
            <a:endParaRPr kumimoji="0" lang="en-US" sz="1200" b="0" i="0" u="none" strike="noStrike" kern="1200" cap="none" spc="0" normalizeH="0" baseline="0" noProof="0">
              <a:ln>
                <a:noFill/>
              </a:ln>
              <a:solidFill>
                <a:srgbClr val="000000"/>
              </a:solidFill>
              <a:effectLst/>
              <a:uLnTx/>
              <a:uFillTx/>
              <a:latin typeface="Times New Roman" pitchFamily="18" charset="0"/>
              <a:ea typeface="+mn-ea"/>
              <a:cs typeface="+mn-cs"/>
            </a:endParaRPr>
          </a:p>
        </p:txBody>
      </p:sp>
    </p:spTree>
    <p:extLst>
      <p:ext uri="{BB962C8B-B14F-4D97-AF65-F5344CB8AC3E}">
        <p14:creationId xmlns:p14="http://schemas.microsoft.com/office/powerpoint/2010/main" val="1583184878"/>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122" name="Slide Image Placeholder 1"/>
          <p:cNvSpPr>
            <a:spLocks noGrp="1" noRot="1" noChangeAspect="1"/>
          </p:cNvSpPr>
          <p:nvPr>
            <p:ph type="sldImg"/>
          </p:nvPr>
        </p:nvSpPr>
        <p:spPr bwMode="auto">
          <a:xfrm>
            <a:off x="1304925" y="1169988"/>
            <a:ext cx="4205288" cy="3155950"/>
          </a:xfrm>
          <a:prstGeom prst="rect">
            <a:avLst/>
          </a:prstGeom>
          <a:noFill/>
          <a:ln w="12700">
            <a:solidFill>
              <a:srgbClr val="000000"/>
            </a:solidFill>
            <a:miter lim="800000"/>
            <a:headEnd/>
            <a:tailEnd/>
          </a:ln>
          <a:extLst>
            <a:ext uri="{909E8E84-426E-40DD-AFC4-6F175D3DCCD1}">
              <a14:hiddenFill xmlns:a14="http://schemas.microsoft.com/office/drawing/2010/main">
                <a:solidFill>
                  <a:srgbClr val="FFFFFF"/>
                </a:solidFill>
              </a14:hiddenFill>
            </a:ext>
          </a:extLst>
        </p:spPr>
      </p:sp>
      <p:sp>
        <p:nvSpPr>
          <p:cNvPr id="5123" name="Notes Placeholder 2"/>
          <p:cNvSpPr>
            <a:spLocks noGrp="1"/>
          </p:cNvSpPr>
          <p:nvPr>
            <p:ph type="body" idx="1"/>
          </p:nvPr>
        </p:nvSpPr>
        <p:spPr bwMode="auto">
          <a:xfrm>
            <a:off x="680584" y="4501647"/>
            <a:ext cx="5452525" cy="3683747"/>
          </a:xfrm>
          <a:prstGeom prst="rect">
            <a:avLst/>
          </a:prstGeom>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pPr eaLnBrk="1" hangingPunct="1">
              <a:spcBef>
                <a:spcPct val="0"/>
              </a:spcBef>
            </a:pPr>
            <a:endParaRPr lang="en-GB" altLang="en-US" dirty="0"/>
          </a:p>
        </p:txBody>
      </p:sp>
      <p:sp>
        <p:nvSpPr>
          <p:cNvPr id="5124" name="Slide Number Placeholder 3"/>
          <p:cNvSpPr>
            <a:spLocks noGrp="1"/>
          </p:cNvSpPr>
          <p:nvPr>
            <p:ph type="sldNum" sz="quarter" idx="5"/>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numCol="1" anchorCtr="0" compatLnSpc="1">
            <a:prstTxWarp prst="textNoShape">
              <a:avLst/>
            </a:prstTxWarp>
          </a:bodyPr>
          <a:lstStyle>
            <a:lvl1pPr>
              <a:defRPr>
                <a:solidFill>
                  <a:schemeClr val="tx1"/>
                </a:solidFill>
                <a:latin typeface="Calibri" panose="020F0502020204030204" pitchFamily="34" charset="0"/>
              </a:defRPr>
            </a:lvl1pPr>
            <a:lvl2pPr marL="742950" indent="-285750">
              <a:defRPr>
                <a:solidFill>
                  <a:schemeClr val="tx1"/>
                </a:solidFill>
                <a:latin typeface="Calibri" panose="020F0502020204030204" pitchFamily="34" charset="0"/>
              </a:defRPr>
            </a:lvl2pPr>
            <a:lvl3pPr marL="1143000" indent="-228600">
              <a:defRPr>
                <a:solidFill>
                  <a:schemeClr val="tx1"/>
                </a:solidFill>
                <a:latin typeface="Calibri" panose="020F0502020204030204" pitchFamily="34" charset="0"/>
              </a:defRPr>
            </a:lvl3pPr>
            <a:lvl4pPr marL="1600200" indent="-228600">
              <a:defRPr>
                <a:solidFill>
                  <a:schemeClr val="tx1"/>
                </a:solidFill>
                <a:latin typeface="Calibri" panose="020F0502020204030204" pitchFamily="34" charset="0"/>
              </a:defRPr>
            </a:lvl4pPr>
            <a:lvl5pPr marL="2057400" indent="-228600">
              <a:defRPr>
                <a:solidFill>
                  <a:schemeClr val="tx1"/>
                </a:solidFill>
                <a:latin typeface="Calibri" panose="020F0502020204030204" pitchFamily="34" charset="0"/>
              </a:defRPr>
            </a:lvl5pPr>
            <a:lvl6pPr marL="2514600" indent="-228600" eaLnBrk="0" fontAlgn="base" hangingPunct="0">
              <a:spcBef>
                <a:spcPct val="0"/>
              </a:spcBef>
              <a:spcAft>
                <a:spcPct val="0"/>
              </a:spcAft>
              <a:defRPr>
                <a:solidFill>
                  <a:schemeClr val="tx1"/>
                </a:solidFill>
                <a:latin typeface="Calibri" panose="020F0502020204030204" pitchFamily="34" charset="0"/>
              </a:defRPr>
            </a:lvl6pPr>
            <a:lvl7pPr marL="2971800" indent="-228600" eaLnBrk="0" fontAlgn="base" hangingPunct="0">
              <a:spcBef>
                <a:spcPct val="0"/>
              </a:spcBef>
              <a:spcAft>
                <a:spcPct val="0"/>
              </a:spcAft>
              <a:defRPr>
                <a:solidFill>
                  <a:schemeClr val="tx1"/>
                </a:solidFill>
                <a:latin typeface="Calibri" panose="020F0502020204030204" pitchFamily="34" charset="0"/>
              </a:defRPr>
            </a:lvl7pPr>
            <a:lvl8pPr marL="3429000" indent="-228600" eaLnBrk="0" fontAlgn="base" hangingPunct="0">
              <a:spcBef>
                <a:spcPct val="0"/>
              </a:spcBef>
              <a:spcAft>
                <a:spcPct val="0"/>
              </a:spcAft>
              <a:defRPr>
                <a:solidFill>
                  <a:schemeClr val="tx1"/>
                </a:solidFill>
                <a:latin typeface="Calibri" panose="020F0502020204030204" pitchFamily="34" charset="0"/>
              </a:defRPr>
            </a:lvl8pPr>
            <a:lvl9pPr marL="3886200" indent="-228600" eaLnBrk="0" fontAlgn="base" hangingPunct="0">
              <a:spcBef>
                <a:spcPct val="0"/>
              </a:spcBef>
              <a:spcAft>
                <a:spcPct val="0"/>
              </a:spcAft>
              <a:defRPr>
                <a:solidFill>
                  <a:schemeClr val="tx1"/>
                </a:solidFill>
                <a:latin typeface="Calibri" panose="020F0502020204030204" pitchFamily="34" charset="0"/>
              </a:defRPr>
            </a:lvl9pPr>
          </a:lstStyle>
          <a:p>
            <a:pPr fontAlgn="base">
              <a:spcBef>
                <a:spcPct val="0"/>
              </a:spcBef>
              <a:spcAft>
                <a:spcPct val="0"/>
              </a:spcAft>
            </a:pPr>
            <a:fld id="{FB18CE41-2579-428F-B757-86256D66B415}" type="slidenum">
              <a:rPr lang="en-US" altLang="en-US" smtClean="0"/>
              <a:pPr fontAlgn="base">
                <a:spcBef>
                  <a:spcPct val="0"/>
                </a:spcBef>
                <a:spcAft>
                  <a:spcPct val="0"/>
                </a:spcAft>
              </a:pPr>
              <a:t>5</a:t>
            </a:fld>
            <a:endParaRPr lang="en-US" altLang="en-US"/>
          </a:p>
        </p:txBody>
      </p:sp>
    </p:spTree>
    <p:extLst>
      <p:ext uri="{BB962C8B-B14F-4D97-AF65-F5344CB8AC3E}">
        <p14:creationId xmlns:p14="http://schemas.microsoft.com/office/powerpoint/2010/main" val="2897134317"/>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10"/>
          </p:nvPr>
        </p:nvSpPr>
        <p:spPr/>
        <p:txBody>
          <a:bodyPr/>
          <a:lstStyle/>
          <a:p>
            <a:fld id="{13DCBAAF-5A37-4241-BBD4-FCDA9BF3673E}" type="slidenum">
              <a:rPr lang="en-US" smtClean="0"/>
              <a:pPr/>
              <a:t>18</a:t>
            </a:fld>
            <a:endParaRPr lang="en-US"/>
          </a:p>
        </p:txBody>
      </p:sp>
    </p:spTree>
    <p:extLst>
      <p:ext uri="{BB962C8B-B14F-4D97-AF65-F5344CB8AC3E}">
        <p14:creationId xmlns:p14="http://schemas.microsoft.com/office/powerpoint/2010/main" val="3309184263"/>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2.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3.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4.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5.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6.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7.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8.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9.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20.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21.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22.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23.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24.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25.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26.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27.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28.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29.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30.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31.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32.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33.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p:cNvSpPr>
            <a:spLocks noGrp="1"/>
          </p:cNvSpPr>
          <p:nvPr>
            <p:ph type="ctrTitle"/>
          </p:nvPr>
        </p:nvSpPr>
        <p:spPr>
          <a:xfrm>
            <a:off x="685800" y="2130425"/>
            <a:ext cx="7772400" cy="1470025"/>
          </a:xfrm>
        </p:spPr>
        <p:txBody>
          <a:bodyPr/>
          <a:lstStyle/>
          <a:p>
            <a:r>
              <a:rPr lang="en-US"/>
              <a:t>Click to edit Master title style</a:t>
            </a:r>
          </a:p>
        </p:txBody>
      </p:sp>
      <p:sp>
        <p:nvSpPr>
          <p:cNvPr id="3" name="Subtitle 2"/>
          <p:cNvSpPr>
            <a:spLocks noGrp="1"/>
          </p:cNvSpPr>
          <p:nvPr>
            <p:ph type="subTitle" idx="1"/>
          </p:nvPr>
        </p:nvSpPr>
        <p:spPr>
          <a:xfrm>
            <a:off x="1371600" y="3886200"/>
            <a:ext cx="6400800" cy="1752600"/>
          </a:xfrm>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a:t>Click to edit Master subtitle style</a:t>
            </a:r>
          </a:p>
        </p:txBody>
      </p:sp>
      <p:sp>
        <p:nvSpPr>
          <p:cNvPr id="4" name="Date Placeholder 3"/>
          <p:cNvSpPr>
            <a:spLocks noGrp="1"/>
          </p:cNvSpPr>
          <p:nvPr>
            <p:ph type="dt" sz="half" idx="10"/>
          </p:nvPr>
        </p:nvSpPr>
        <p:spPr/>
        <p:txBody>
          <a:bodyPr/>
          <a:lstStyle/>
          <a:p>
            <a:fld id="{A72926BD-6D48-402A-A6C0-D5D7272F9A27}" type="datetimeFigureOut">
              <a:rPr lang="en-US" smtClean="0"/>
              <a:pPr/>
              <a:t>4/14/2026</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4954930C-E07A-4F26-A954-ADF3725BC9AC}" type="slidenum">
              <a:rPr lang="en-US" smtClean="0"/>
              <a:pPr/>
              <a:t>‹#›</a:t>
            </a:fld>
            <a:endParaRPr lang="en-US" dirty="0"/>
          </a:p>
        </p:txBody>
      </p:sp>
    </p:spTree>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Content Placeholder 2"/>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p:cNvSpPr>
            <a:spLocks noGrp="1"/>
          </p:cNvSpPr>
          <p:nvPr>
            <p:ph type="dt" sz="half" idx="10"/>
          </p:nvPr>
        </p:nvSpPr>
        <p:spPr/>
        <p:txBody>
          <a:bodyPr/>
          <a:lstStyle/>
          <a:p>
            <a:fld id="{A72926BD-6D48-402A-A6C0-D5D7272F9A27}" type="datetimeFigureOut">
              <a:rPr lang="en-US" smtClean="0"/>
              <a:pPr/>
              <a:t>4/14/2026</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4954930C-E07A-4F26-A954-ADF3725BC9AC}" type="slidenum">
              <a:rPr lang="en-US" smtClean="0"/>
              <a:pPr/>
              <a:t>‹#›</a:t>
            </a:fld>
            <a:endParaRPr lang="en-US" dirty="0"/>
          </a:p>
        </p:txBody>
      </p:sp>
    </p:spTree>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722313" y="4406900"/>
            <a:ext cx="7772400" cy="1362075"/>
          </a:xfrm>
        </p:spPr>
        <p:txBody>
          <a:bodyPr anchor="t"/>
          <a:lstStyle>
            <a:lvl1pPr algn="l">
              <a:defRPr sz="4000" b="1" cap="all"/>
            </a:lvl1pPr>
          </a:lstStyle>
          <a:p>
            <a:r>
              <a:rPr lang="en-US"/>
              <a:t>Click to edit Master title style</a:t>
            </a:r>
          </a:p>
        </p:txBody>
      </p:sp>
      <p:sp>
        <p:nvSpPr>
          <p:cNvPr id="3" name="Text Placeholder 2"/>
          <p:cNvSpPr>
            <a:spLocks noGrp="1"/>
          </p:cNvSpPr>
          <p:nvPr>
            <p:ph type="body" idx="1"/>
          </p:nvPr>
        </p:nvSpPr>
        <p:spPr>
          <a:xfrm>
            <a:off x="722313" y="2906713"/>
            <a:ext cx="7772400" cy="1500187"/>
          </a:xfrm>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A72926BD-6D48-402A-A6C0-D5D7272F9A27}" type="datetimeFigureOut">
              <a:rPr lang="en-US" smtClean="0"/>
              <a:pPr/>
              <a:t>4/14/2026</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4954930C-E07A-4F26-A954-ADF3725BC9AC}" type="slidenum">
              <a:rPr lang="en-US" smtClean="0"/>
              <a:pPr/>
              <a:t>‹#›</a:t>
            </a:fld>
            <a:endParaRPr lang="en-US" dirty="0"/>
          </a:p>
        </p:txBody>
      </p:sp>
    </p:spTree>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Content Placeholder 2"/>
          <p:cNvSpPr>
            <a:spLocks noGrp="1"/>
          </p:cNvSpPr>
          <p:nvPr>
            <p:ph sz="half" idx="1"/>
          </p:nvPr>
        </p:nvSpPr>
        <p:spPr>
          <a:xfrm>
            <a:off x="457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Content Placeholder 3"/>
          <p:cNvSpPr>
            <a:spLocks noGrp="1"/>
          </p:cNvSpPr>
          <p:nvPr>
            <p:ph sz="half" idx="2"/>
          </p:nvPr>
        </p:nvSpPr>
        <p:spPr>
          <a:xfrm>
            <a:off x="4648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Date Placeholder 4"/>
          <p:cNvSpPr>
            <a:spLocks noGrp="1"/>
          </p:cNvSpPr>
          <p:nvPr>
            <p:ph type="dt" sz="half" idx="10"/>
          </p:nvPr>
        </p:nvSpPr>
        <p:spPr/>
        <p:txBody>
          <a:bodyPr/>
          <a:lstStyle/>
          <a:p>
            <a:fld id="{A72926BD-6D48-402A-A6C0-D5D7272F9A27}" type="datetimeFigureOut">
              <a:rPr lang="en-US" smtClean="0"/>
              <a:pPr/>
              <a:t>4/14/2026</a:t>
            </a:fld>
            <a:endParaRPr lang="en-US" dirty="0"/>
          </a:p>
        </p:txBody>
      </p:sp>
      <p:sp>
        <p:nvSpPr>
          <p:cNvPr id="6" name="Footer Placeholder 5"/>
          <p:cNvSpPr>
            <a:spLocks noGrp="1"/>
          </p:cNvSpPr>
          <p:nvPr>
            <p:ph type="ftr" sz="quarter" idx="11"/>
          </p:nvPr>
        </p:nvSpPr>
        <p:spPr/>
        <p:txBody>
          <a:bodyPr/>
          <a:lstStyle/>
          <a:p>
            <a:endParaRPr lang="en-US" dirty="0"/>
          </a:p>
        </p:txBody>
      </p:sp>
      <p:sp>
        <p:nvSpPr>
          <p:cNvPr id="7" name="Slide Number Placeholder 6"/>
          <p:cNvSpPr>
            <a:spLocks noGrp="1"/>
          </p:cNvSpPr>
          <p:nvPr>
            <p:ph type="sldNum" sz="quarter" idx="12"/>
          </p:nvPr>
        </p:nvSpPr>
        <p:spPr/>
        <p:txBody>
          <a:bodyPr/>
          <a:lstStyle/>
          <a:p>
            <a:fld id="{4954930C-E07A-4F26-A954-ADF3725BC9AC}" type="slidenum">
              <a:rPr lang="en-US" smtClean="0"/>
              <a:pPr/>
              <a:t>‹#›</a:t>
            </a:fld>
            <a:endParaRPr lang="en-US" dirty="0"/>
          </a:p>
        </p:txBody>
      </p:sp>
    </p:spTree>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defRPr/>
            </a:lvl1pPr>
          </a:lstStyle>
          <a:p>
            <a:r>
              <a:rPr lang="en-US"/>
              <a:t>Click to edit Master title style</a:t>
            </a:r>
          </a:p>
        </p:txBody>
      </p:sp>
      <p:sp>
        <p:nvSpPr>
          <p:cNvPr id="3" name="Text Placeholder 2"/>
          <p:cNvSpPr>
            <a:spLocks noGrp="1"/>
          </p:cNvSpPr>
          <p:nvPr>
            <p:ph type="body" idx="1"/>
          </p:nvPr>
        </p:nvSpPr>
        <p:spPr>
          <a:xfrm>
            <a:off x="457200" y="1535113"/>
            <a:ext cx="4040188"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p:cNvSpPr>
            <a:spLocks noGrp="1"/>
          </p:cNvSpPr>
          <p:nvPr>
            <p:ph sz="half" idx="2"/>
          </p:nvPr>
        </p:nvSpPr>
        <p:spPr>
          <a:xfrm>
            <a:off x="457200" y="2174875"/>
            <a:ext cx="4040188"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Text Placeholder 4"/>
          <p:cNvSpPr>
            <a:spLocks noGrp="1"/>
          </p:cNvSpPr>
          <p:nvPr>
            <p:ph type="body" sz="quarter" idx="3"/>
          </p:nvPr>
        </p:nvSpPr>
        <p:spPr>
          <a:xfrm>
            <a:off x="4645025" y="1535113"/>
            <a:ext cx="4041775"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p:cNvSpPr>
            <a:spLocks noGrp="1"/>
          </p:cNvSpPr>
          <p:nvPr>
            <p:ph sz="quarter" idx="4"/>
          </p:nvPr>
        </p:nvSpPr>
        <p:spPr>
          <a:xfrm>
            <a:off x="4645025" y="2174875"/>
            <a:ext cx="4041775"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7" name="Date Placeholder 6"/>
          <p:cNvSpPr>
            <a:spLocks noGrp="1"/>
          </p:cNvSpPr>
          <p:nvPr>
            <p:ph type="dt" sz="half" idx="10"/>
          </p:nvPr>
        </p:nvSpPr>
        <p:spPr/>
        <p:txBody>
          <a:bodyPr/>
          <a:lstStyle/>
          <a:p>
            <a:fld id="{A72926BD-6D48-402A-A6C0-D5D7272F9A27}" type="datetimeFigureOut">
              <a:rPr lang="en-US" smtClean="0"/>
              <a:pPr/>
              <a:t>4/14/2026</a:t>
            </a:fld>
            <a:endParaRPr lang="en-US" dirty="0"/>
          </a:p>
        </p:txBody>
      </p:sp>
      <p:sp>
        <p:nvSpPr>
          <p:cNvPr id="8" name="Footer Placeholder 7"/>
          <p:cNvSpPr>
            <a:spLocks noGrp="1"/>
          </p:cNvSpPr>
          <p:nvPr>
            <p:ph type="ftr" sz="quarter" idx="11"/>
          </p:nvPr>
        </p:nvSpPr>
        <p:spPr/>
        <p:txBody>
          <a:bodyPr/>
          <a:lstStyle/>
          <a:p>
            <a:endParaRPr lang="en-US" dirty="0"/>
          </a:p>
        </p:txBody>
      </p:sp>
      <p:sp>
        <p:nvSpPr>
          <p:cNvPr id="9" name="Slide Number Placeholder 8"/>
          <p:cNvSpPr>
            <a:spLocks noGrp="1"/>
          </p:cNvSpPr>
          <p:nvPr>
            <p:ph type="sldNum" sz="quarter" idx="12"/>
          </p:nvPr>
        </p:nvSpPr>
        <p:spPr/>
        <p:txBody>
          <a:bodyPr/>
          <a:lstStyle/>
          <a:p>
            <a:fld id="{4954930C-E07A-4F26-A954-ADF3725BC9AC}" type="slidenum">
              <a:rPr lang="en-US" smtClean="0"/>
              <a:pPr/>
              <a:t>‹#›</a:t>
            </a:fld>
            <a:endParaRPr lang="en-US" dirty="0"/>
          </a:p>
        </p:txBody>
      </p:sp>
    </p:spTree>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Date Placeholder 2"/>
          <p:cNvSpPr>
            <a:spLocks noGrp="1"/>
          </p:cNvSpPr>
          <p:nvPr>
            <p:ph type="dt" sz="half" idx="10"/>
          </p:nvPr>
        </p:nvSpPr>
        <p:spPr/>
        <p:txBody>
          <a:bodyPr/>
          <a:lstStyle/>
          <a:p>
            <a:fld id="{A72926BD-6D48-402A-A6C0-D5D7272F9A27}" type="datetimeFigureOut">
              <a:rPr lang="en-US" smtClean="0"/>
              <a:pPr/>
              <a:t>4/14/2026</a:t>
            </a:fld>
            <a:endParaRPr lang="en-US" dirty="0"/>
          </a:p>
        </p:txBody>
      </p:sp>
      <p:sp>
        <p:nvSpPr>
          <p:cNvPr id="4" name="Footer Placeholder 3"/>
          <p:cNvSpPr>
            <a:spLocks noGrp="1"/>
          </p:cNvSpPr>
          <p:nvPr>
            <p:ph type="ftr" sz="quarter" idx="11"/>
          </p:nvPr>
        </p:nvSpPr>
        <p:spPr/>
        <p:txBody>
          <a:bodyPr/>
          <a:lstStyle/>
          <a:p>
            <a:endParaRPr lang="en-US" dirty="0"/>
          </a:p>
        </p:txBody>
      </p:sp>
      <p:sp>
        <p:nvSpPr>
          <p:cNvPr id="5" name="Slide Number Placeholder 4"/>
          <p:cNvSpPr>
            <a:spLocks noGrp="1"/>
          </p:cNvSpPr>
          <p:nvPr>
            <p:ph type="sldNum" sz="quarter" idx="12"/>
          </p:nvPr>
        </p:nvSpPr>
        <p:spPr/>
        <p:txBody>
          <a:bodyPr/>
          <a:lstStyle/>
          <a:p>
            <a:fld id="{4954930C-E07A-4F26-A954-ADF3725BC9AC}" type="slidenum">
              <a:rPr lang="en-US" smtClean="0"/>
              <a:pPr/>
              <a:t>‹#›</a:t>
            </a:fld>
            <a:endParaRPr lang="en-US" dirty="0"/>
          </a:p>
        </p:txBody>
      </p:sp>
    </p:spTree>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A72926BD-6D48-402A-A6C0-D5D7272F9A27}" type="datetimeFigureOut">
              <a:rPr lang="en-US" smtClean="0"/>
              <a:pPr/>
              <a:t>4/14/2026</a:t>
            </a:fld>
            <a:endParaRPr lang="en-US" dirty="0"/>
          </a:p>
        </p:txBody>
      </p:sp>
      <p:sp>
        <p:nvSpPr>
          <p:cNvPr id="3" name="Footer Placeholder 2"/>
          <p:cNvSpPr>
            <a:spLocks noGrp="1"/>
          </p:cNvSpPr>
          <p:nvPr>
            <p:ph type="ftr" sz="quarter" idx="11"/>
          </p:nvPr>
        </p:nvSpPr>
        <p:spPr/>
        <p:txBody>
          <a:bodyPr/>
          <a:lstStyle/>
          <a:p>
            <a:endParaRPr lang="en-US" dirty="0"/>
          </a:p>
        </p:txBody>
      </p:sp>
      <p:sp>
        <p:nvSpPr>
          <p:cNvPr id="4" name="Slide Number Placeholder 3"/>
          <p:cNvSpPr>
            <a:spLocks noGrp="1"/>
          </p:cNvSpPr>
          <p:nvPr>
            <p:ph type="sldNum" sz="quarter" idx="12"/>
          </p:nvPr>
        </p:nvSpPr>
        <p:spPr/>
        <p:txBody>
          <a:bodyPr/>
          <a:lstStyle/>
          <a:p>
            <a:fld id="{4954930C-E07A-4F26-A954-ADF3725BC9AC}" type="slidenum">
              <a:rPr lang="en-US" smtClean="0"/>
              <a:pPr/>
              <a:t>‹#›</a:t>
            </a:fld>
            <a:endParaRPr lang="en-US" dirty="0"/>
          </a:p>
        </p:txBody>
      </p:sp>
    </p:spTree>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457200" y="273050"/>
            <a:ext cx="3008313" cy="1162050"/>
          </a:xfrm>
        </p:spPr>
        <p:txBody>
          <a:bodyPr anchor="b"/>
          <a:lstStyle>
            <a:lvl1pPr algn="l">
              <a:defRPr sz="2000" b="1"/>
            </a:lvl1pPr>
          </a:lstStyle>
          <a:p>
            <a:r>
              <a:rPr lang="en-US"/>
              <a:t>Click to edit Master title style</a:t>
            </a:r>
          </a:p>
        </p:txBody>
      </p:sp>
      <p:sp>
        <p:nvSpPr>
          <p:cNvPr id="3" name="Content Placeholder 2"/>
          <p:cNvSpPr>
            <a:spLocks noGrp="1"/>
          </p:cNvSpPr>
          <p:nvPr>
            <p:ph idx="1"/>
          </p:nvPr>
        </p:nvSpPr>
        <p:spPr>
          <a:xfrm>
            <a:off x="3575050" y="273050"/>
            <a:ext cx="5111750" cy="5853113"/>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Text Placeholder 3"/>
          <p:cNvSpPr>
            <a:spLocks noGrp="1"/>
          </p:cNvSpPr>
          <p:nvPr>
            <p:ph type="body" sz="half" idx="2"/>
          </p:nvPr>
        </p:nvSpPr>
        <p:spPr>
          <a:xfrm>
            <a:off x="457200" y="1435100"/>
            <a:ext cx="3008313" cy="4691063"/>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Date Placeholder 4"/>
          <p:cNvSpPr>
            <a:spLocks noGrp="1"/>
          </p:cNvSpPr>
          <p:nvPr>
            <p:ph type="dt" sz="half" idx="10"/>
          </p:nvPr>
        </p:nvSpPr>
        <p:spPr/>
        <p:txBody>
          <a:bodyPr/>
          <a:lstStyle/>
          <a:p>
            <a:fld id="{A72926BD-6D48-402A-A6C0-D5D7272F9A27}" type="datetimeFigureOut">
              <a:rPr lang="en-US" smtClean="0"/>
              <a:pPr/>
              <a:t>4/14/2026</a:t>
            </a:fld>
            <a:endParaRPr lang="en-US" dirty="0"/>
          </a:p>
        </p:txBody>
      </p:sp>
      <p:sp>
        <p:nvSpPr>
          <p:cNvPr id="6" name="Footer Placeholder 5"/>
          <p:cNvSpPr>
            <a:spLocks noGrp="1"/>
          </p:cNvSpPr>
          <p:nvPr>
            <p:ph type="ftr" sz="quarter" idx="11"/>
          </p:nvPr>
        </p:nvSpPr>
        <p:spPr/>
        <p:txBody>
          <a:bodyPr/>
          <a:lstStyle/>
          <a:p>
            <a:endParaRPr lang="en-US" dirty="0"/>
          </a:p>
        </p:txBody>
      </p:sp>
      <p:sp>
        <p:nvSpPr>
          <p:cNvPr id="7" name="Slide Number Placeholder 6"/>
          <p:cNvSpPr>
            <a:spLocks noGrp="1"/>
          </p:cNvSpPr>
          <p:nvPr>
            <p:ph type="sldNum" sz="quarter" idx="12"/>
          </p:nvPr>
        </p:nvSpPr>
        <p:spPr/>
        <p:txBody>
          <a:bodyPr/>
          <a:lstStyle/>
          <a:p>
            <a:fld id="{4954930C-E07A-4F26-A954-ADF3725BC9AC}" type="slidenum">
              <a:rPr lang="en-US" smtClean="0"/>
              <a:pPr/>
              <a:t>‹#›</a:t>
            </a:fld>
            <a:endParaRPr lang="en-US" dirty="0"/>
          </a:p>
        </p:txBody>
      </p:sp>
    </p:spTree>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792288" y="4800600"/>
            <a:ext cx="5486400" cy="566738"/>
          </a:xfrm>
        </p:spPr>
        <p:txBody>
          <a:bodyPr anchor="b"/>
          <a:lstStyle>
            <a:lvl1pPr algn="l">
              <a:defRPr sz="2000" b="1"/>
            </a:lvl1pPr>
          </a:lstStyle>
          <a:p>
            <a:r>
              <a:rPr lang="en-US"/>
              <a:t>Click to edit Master title style</a:t>
            </a:r>
          </a:p>
        </p:txBody>
      </p:sp>
      <p:sp>
        <p:nvSpPr>
          <p:cNvPr id="3" name="Picture Placeholder 2"/>
          <p:cNvSpPr>
            <a:spLocks noGrp="1"/>
          </p:cNvSpPr>
          <p:nvPr>
            <p:ph type="pic" idx="1"/>
          </p:nvPr>
        </p:nvSpPr>
        <p:spPr>
          <a:xfrm>
            <a:off x="1792288" y="612775"/>
            <a:ext cx="5486400" cy="4114800"/>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dirty="0"/>
          </a:p>
        </p:txBody>
      </p:sp>
      <p:sp>
        <p:nvSpPr>
          <p:cNvPr id="4" name="Text Placeholder 3"/>
          <p:cNvSpPr>
            <a:spLocks noGrp="1"/>
          </p:cNvSpPr>
          <p:nvPr>
            <p:ph type="body" sz="half" idx="2"/>
          </p:nvPr>
        </p:nvSpPr>
        <p:spPr>
          <a:xfrm>
            <a:off x="1792288" y="5367338"/>
            <a:ext cx="5486400" cy="804862"/>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Date Placeholder 4"/>
          <p:cNvSpPr>
            <a:spLocks noGrp="1"/>
          </p:cNvSpPr>
          <p:nvPr>
            <p:ph type="dt" sz="half" idx="10"/>
          </p:nvPr>
        </p:nvSpPr>
        <p:spPr/>
        <p:txBody>
          <a:bodyPr/>
          <a:lstStyle/>
          <a:p>
            <a:fld id="{A72926BD-6D48-402A-A6C0-D5D7272F9A27}" type="datetimeFigureOut">
              <a:rPr lang="en-US" smtClean="0"/>
              <a:pPr/>
              <a:t>4/14/2026</a:t>
            </a:fld>
            <a:endParaRPr lang="en-US" dirty="0"/>
          </a:p>
        </p:txBody>
      </p:sp>
      <p:sp>
        <p:nvSpPr>
          <p:cNvPr id="6" name="Footer Placeholder 5"/>
          <p:cNvSpPr>
            <a:spLocks noGrp="1"/>
          </p:cNvSpPr>
          <p:nvPr>
            <p:ph type="ftr" sz="quarter" idx="11"/>
          </p:nvPr>
        </p:nvSpPr>
        <p:spPr/>
        <p:txBody>
          <a:bodyPr/>
          <a:lstStyle/>
          <a:p>
            <a:endParaRPr lang="en-US" dirty="0"/>
          </a:p>
        </p:txBody>
      </p:sp>
      <p:sp>
        <p:nvSpPr>
          <p:cNvPr id="7" name="Slide Number Placeholder 6"/>
          <p:cNvSpPr>
            <a:spLocks noGrp="1"/>
          </p:cNvSpPr>
          <p:nvPr>
            <p:ph type="sldNum" sz="quarter" idx="12"/>
          </p:nvPr>
        </p:nvSpPr>
        <p:spPr/>
        <p:txBody>
          <a:bodyPr/>
          <a:lstStyle/>
          <a:p>
            <a:fld id="{4954930C-E07A-4F26-A954-ADF3725BC9AC}" type="slidenum">
              <a:rPr lang="en-US" smtClean="0"/>
              <a:pPr/>
              <a:t>‹#›</a:t>
            </a:fld>
            <a:endParaRPr lang="en-US" dirty="0"/>
          </a:p>
        </p:txBody>
      </p:sp>
    </p:spTree>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Vertical Text Placeholder 2"/>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p:cNvSpPr>
            <a:spLocks noGrp="1"/>
          </p:cNvSpPr>
          <p:nvPr>
            <p:ph type="dt" sz="half" idx="10"/>
          </p:nvPr>
        </p:nvSpPr>
        <p:spPr/>
        <p:txBody>
          <a:bodyPr/>
          <a:lstStyle/>
          <a:p>
            <a:fld id="{A72926BD-6D48-402A-A6C0-D5D7272F9A27}" type="datetimeFigureOut">
              <a:rPr lang="en-US" smtClean="0"/>
              <a:pPr/>
              <a:t>4/14/2026</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4954930C-E07A-4F26-A954-ADF3725BC9AC}" type="slidenum">
              <a:rPr lang="en-US" smtClean="0"/>
              <a:pPr/>
              <a:t>‹#›</a:t>
            </a:fld>
            <a:endParaRPr lang="en-US" dirty="0"/>
          </a:p>
        </p:txBody>
      </p:sp>
    </p:spTree>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6629400" y="274638"/>
            <a:ext cx="2057400" cy="5851525"/>
          </a:xfrm>
        </p:spPr>
        <p:txBody>
          <a:bodyPr vert="eaVert"/>
          <a:lstStyle/>
          <a:p>
            <a:r>
              <a:rPr lang="en-US"/>
              <a:t>Click to edit Master title style</a:t>
            </a:r>
          </a:p>
        </p:txBody>
      </p:sp>
      <p:sp>
        <p:nvSpPr>
          <p:cNvPr id="3" name="Vertical Text Placeholder 2"/>
          <p:cNvSpPr>
            <a:spLocks noGrp="1"/>
          </p:cNvSpPr>
          <p:nvPr>
            <p:ph type="body" orient="vert" idx="1"/>
          </p:nvPr>
        </p:nvSpPr>
        <p:spPr>
          <a:xfrm>
            <a:off x="457200" y="274638"/>
            <a:ext cx="6019800" cy="5851525"/>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p:cNvSpPr>
            <a:spLocks noGrp="1"/>
          </p:cNvSpPr>
          <p:nvPr>
            <p:ph type="dt" sz="half" idx="10"/>
          </p:nvPr>
        </p:nvSpPr>
        <p:spPr/>
        <p:txBody>
          <a:bodyPr/>
          <a:lstStyle/>
          <a:p>
            <a:fld id="{A72926BD-6D48-402A-A6C0-D5D7272F9A27}" type="datetimeFigureOut">
              <a:rPr lang="en-US" smtClean="0"/>
              <a:pPr/>
              <a:t>4/14/2026</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4954930C-E07A-4F26-A954-ADF3725BC9AC}" type="slidenum">
              <a:rPr lang="en-US" smtClean="0"/>
              <a:pPr/>
              <a:t>‹#›</a:t>
            </a:fld>
            <a:endParaRPr lang="en-US" dirty="0"/>
          </a:p>
        </p:txBody>
      </p:sp>
    </p:spTree>
  </p:cSld>
  <p:clrMapOvr>
    <a:masterClrMapping/>
  </p:clrMapOvr>
</p:sldLayout>
</file>

<file path=ppt/slideLayouts/slideLayout12.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p:cNvSpPr>
            <a:spLocks noGrp="1"/>
          </p:cNvSpPr>
          <p:nvPr>
            <p:ph type="ctrTitle"/>
          </p:nvPr>
        </p:nvSpPr>
        <p:spPr>
          <a:xfrm>
            <a:off x="685800" y="2130425"/>
            <a:ext cx="7772400" cy="1470025"/>
          </a:xfrm>
        </p:spPr>
        <p:txBody>
          <a:bodyPr/>
          <a:lstStyle/>
          <a:p>
            <a:r>
              <a:rPr lang="en-US"/>
              <a:t>Click to edit Master title style</a:t>
            </a:r>
          </a:p>
        </p:txBody>
      </p:sp>
      <p:sp>
        <p:nvSpPr>
          <p:cNvPr id="3" name="Subtitle 2"/>
          <p:cNvSpPr>
            <a:spLocks noGrp="1"/>
          </p:cNvSpPr>
          <p:nvPr>
            <p:ph type="subTitle" idx="1"/>
          </p:nvPr>
        </p:nvSpPr>
        <p:spPr>
          <a:xfrm>
            <a:off x="1371600" y="3886200"/>
            <a:ext cx="6400800" cy="1752600"/>
          </a:xfrm>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a:t>Click to edit Master subtitle style</a:t>
            </a:r>
          </a:p>
        </p:txBody>
      </p:sp>
      <p:sp>
        <p:nvSpPr>
          <p:cNvPr id="4" name="Date Placeholder 3"/>
          <p:cNvSpPr>
            <a:spLocks noGrp="1"/>
          </p:cNvSpPr>
          <p:nvPr>
            <p:ph type="dt" sz="half" idx="10"/>
          </p:nvPr>
        </p:nvSpPr>
        <p:spPr/>
        <p:txBody>
          <a:bodyPr/>
          <a:lstStyle/>
          <a:p>
            <a:pPr>
              <a:defRPr/>
            </a:pPr>
            <a:fld id="{A896A123-7943-4271-9AF3-6C8063400EDD}" type="datetime1">
              <a:rPr lang="en-US" smtClean="0"/>
              <a:pPr>
                <a:defRPr/>
              </a:pPr>
              <a:t>4/14/2026</a:t>
            </a:fld>
            <a:endParaRPr lang="en-US"/>
          </a:p>
        </p:txBody>
      </p:sp>
      <p:sp>
        <p:nvSpPr>
          <p:cNvPr id="5" name="Footer Placeholder 4"/>
          <p:cNvSpPr>
            <a:spLocks noGrp="1"/>
          </p:cNvSpPr>
          <p:nvPr>
            <p:ph type="ftr" sz="quarter" idx="11"/>
          </p:nvPr>
        </p:nvSpPr>
        <p:spPr/>
        <p:txBody>
          <a:bodyPr/>
          <a:lstStyle/>
          <a:p>
            <a:pPr>
              <a:defRPr/>
            </a:pPr>
            <a:endParaRPr lang="en-US"/>
          </a:p>
        </p:txBody>
      </p:sp>
      <p:sp>
        <p:nvSpPr>
          <p:cNvPr id="6" name="Slide Number Placeholder 5"/>
          <p:cNvSpPr>
            <a:spLocks noGrp="1"/>
          </p:cNvSpPr>
          <p:nvPr>
            <p:ph type="sldNum" sz="quarter" idx="12"/>
          </p:nvPr>
        </p:nvSpPr>
        <p:spPr/>
        <p:txBody>
          <a:bodyPr/>
          <a:lstStyle/>
          <a:p>
            <a:pPr>
              <a:defRPr/>
            </a:pPr>
            <a:fld id="{0DBA643C-78EB-4D02-853E-401C0AE34E7E}" type="slidenum">
              <a:rPr lang="en-US" smtClean="0"/>
              <a:pPr>
                <a:defRPr/>
              </a:pPr>
              <a:t>‹#›</a:t>
            </a:fld>
            <a:endParaRPr lang="en-US"/>
          </a:p>
        </p:txBody>
      </p:sp>
    </p:spTree>
    <p:extLst>
      <p:ext uri="{BB962C8B-B14F-4D97-AF65-F5344CB8AC3E}">
        <p14:creationId xmlns:p14="http://schemas.microsoft.com/office/powerpoint/2010/main" val="1952440897"/>
      </p:ext>
    </p:extLst>
  </p:cSld>
  <p:clrMapOvr>
    <a:masterClrMapping/>
  </p:clrMapOvr>
  <mc:AlternateContent xmlns:mc="http://schemas.openxmlformats.org/markup-compatibility/2006" xmlns:p15="http://schemas.microsoft.com/office/powerpoint/2012/main">
    <mc:Choice Requires="p15">
      <p:transition spd="med">
        <p15:prstTrans prst="pageCurlDouble"/>
      </p:transition>
    </mc:Choice>
    <mc:Fallback xmlns="">
      <p:transition spd="med">
        <p:fade/>
      </p:transition>
    </mc:Fallback>
  </mc:AlternateContent>
</p:sldLayout>
</file>

<file path=ppt/slideLayouts/slideLayout13.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Content Placeholder 2"/>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p:cNvSpPr>
            <a:spLocks noGrp="1"/>
          </p:cNvSpPr>
          <p:nvPr>
            <p:ph type="dt" sz="half" idx="10"/>
          </p:nvPr>
        </p:nvSpPr>
        <p:spPr/>
        <p:txBody>
          <a:bodyPr/>
          <a:lstStyle/>
          <a:p>
            <a:pPr>
              <a:defRPr/>
            </a:pPr>
            <a:fld id="{FE551D0F-9CB4-4B1D-A964-AA4C080FA424}" type="datetime1">
              <a:rPr lang="en-US" smtClean="0"/>
              <a:pPr>
                <a:defRPr/>
              </a:pPr>
              <a:t>4/14/2026</a:t>
            </a:fld>
            <a:endParaRPr lang="en-US"/>
          </a:p>
        </p:txBody>
      </p:sp>
      <p:sp>
        <p:nvSpPr>
          <p:cNvPr id="5" name="Footer Placeholder 4"/>
          <p:cNvSpPr>
            <a:spLocks noGrp="1"/>
          </p:cNvSpPr>
          <p:nvPr>
            <p:ph type="ftr" sz="quarter" idx="11"/>
          </p:nvPr>
        </p:nvSpPr>
        <p:spPr/>
        <p:txBody>
          <a:bodyPr/>
          <a:lstStyle/>
          <a:p>
            <a:pPr>
              <a:defRPr/>
            </a:pPr>
            <a:endParaRPr lang="en-US"/>
          </a:p>
        </p:txBody>
      </p:sp>
      <p:sp>
        <p:nvSpPr>
          <p:cNvPr id="6" name="Slide Number Placeholder 5"/>
          <p:cNvSpPr>
            <a:spLocks noGrp="1"/>
          </p:cNvSpPr>
          <p:nvPr>
            <p:ph type="sldNum" sz="quarter" idx="12"/>
          </p:nvPr>
        </p:nvSpPr>
        <p:spPr/>
        <p:txBody>
          <a:bodyPr/>
          <a:lstStyle/>
          <a:p>
            <a:pPr>
              <a:defRPr/>
            </a:pPr>
            <a:fld id="{6ED17C41-21F7-443A-8A20-EDAE409F97BF}" type="slidenum">
              <a:rPr lang="en-US" smtClean="0"/>
              <a:pPr>
                <a:defRPr/>
              </a:pPr>
              <a:t>‹#›</a:t>
            </a:fld>
            <a:endParaRPr lang="en-US" dirty="0"/>
          </a:p>
        </p:txBody>
      </p:sp>
    </p:spTree>
    <p:extLst>
      <p:ext uri="{BB962C8B-B14F-4D97-AF65-F5344CB8AC3E}">
        <p14:creationId xmlns:p14="http://schemas.microsoft.com/office/powerpoint/2010/main" val="2050977302"/>
      </p:ext>
    </p:extLst>
  </p:cSld>
  <p:clrMapOvr>
    <a:masterClrMapping/>
  </p:clrMapOvr>
  <mc:AlternateContent xmlns:mc="http://schemas.openxmlformats.org/markup-compatibility/2006" xmlns:p15="http://schemas.microsoft.com/office/powerpoint/2012/main">
    <mc:Choice Requires="p15">
      <p:transition spd="med">
        <p15:prstTrans prst="pageCurlDouble"/>
      </p:transition>
    </mc:Choice>
    <mc:Fallback xmlns="">
      <p:transition spd="med">
        <p:fade/>
      </p:transition>
    </mc:Fallback>
  </mc:AlternateContent>
</p:sldLayout>
</file>

<file path=ppt/slideLayouts/slideLayout14.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722313" y="4406900"/>
            <a:ext cx="7772400" cy="1362075"/>
          </a:xfrm>
        </p:spPr>
        <p:txBody>
          <a:bodyPr anchor="t"/>
          <a:lstStyle>
            <a:lvl1pPr algn="l">
              <a:defRPr sz="4000" b="1" cap="all"/>
            </a:lvl1pPr>
          </a:lstStyle>
          <a:p>
            <a:r>
              <a:rPr lang="en-US"/>
              <a:t>Click to edit Master title style</a:t>
            </a:r>
          </a:p>
        </p:txBody>
      </p:sp>
      <p:sp>
        <p:nvSpPr>
          <p:cNvPr id="3" name="Text Placeholder 2"/>
          <p:cNvSpPr>
            <a:spLocks noGrp="1"/>
          </p:cNvSpPr>
          <p:nvPr>
            <p:ph type="body" idx="1"/>
          </p:nvPr>
        </p:nvSpPr>
        <p:spPr>
          <a:xfrm>
            <a:off x="722313" y="2906713"/>
            <a:ext cx="7772400" cy="1500187"/>
          </a:xfrm>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pPr>
              <a:defRPr/>
            </a:pPr>
            <a:fld id="{6FDAF9E6-CE82-4B18-856E-289BBF8D78E7}" type="datetime1">
              <a:rPr lang="en-US" smtClean="0"/>
              <a:pPr>
                <a:defRPr/>
              </a:pPr>
              <a:t>4/14/2026</a:t>
            </a:fld>
            <a:endParaRPr lang="en-US"/>
          </a:p>
        </p:txBody>
      </p:sp>
      <p:sp>
        <p:nvSpPr>
          <p:cNvPr id="5" name="Footer Placeholder 4"/>
          <p:cNvSpPr>
            <a:spLocks noGrp="1"/>
          </p:cNvSpPr>
          <p:nvPr>
            <p:ph type="ftr" sz="quarter" idx="11"/>
          </p:nvPr>
        </p:nvSpPr>
        <p:spPr/>
        <p:txBody>
          <a:bodyPr/>
          <a:lstStyle/>
          <a:p>
            <a:pPr>
              <a:defRPr/>
            </a:pPr>
            <a:endParaRPr lang="en-US"/>
          </a:p>
        </p:txBody>
      </p:sp>
      <p:sp>
        <p:nvSpPr>
          <p:cNvPr id="6" name="Slide Number Placeholder 5"/>
          <p:cNvSpPr>
            <a:spLocks noGrp="1"/>
          </p:cNvSpPr>
          <p:nvPr>
            <p:ph type="sldNum" sz="quarter" idx="12"/>
          </p:nvPr>
        </p:nvSpPr>
        <p:spPr/>
        <p:txBody>
          <a:bodyPr/>
          <a:lstStyle/>
          <a:p>
            <a:pPr>
              <a:defRPr/>
            </a:pPr>
            <a:fld id="{30E699D7-7A55-4AAB-857E-F68560036246}" type="slidenum">
              <a:rPr lang="en-US" smtClean="0"/>
              <a:pPr>
                <a:defRPr/>
              </a:pPr>
              <a:t>‹#›</a:t>
            </a:fld>
            <a:endParaRPr lang="en-US"/>
          </a:p>
        </p:txBody>
      </p:sp>
    </p:spTree>
    <p:extLst>
      <p:ext uri="{BB962C8B-B14F-4D97-AF65-F5344CB8AC3E}">
        <p14:creationId xmlns:p14="http://schemas.microsoft.com/office/powerpoint/2010/main" val="2226713063"/>
      </p:ext>
    </p:extLst>
  </p:cSld>
  <p:clrMapOvr>
    <a:masterClrMapping/>
  </p:clrMapOvr>
  <mc:AlternateContent xmlns:mc="http://schemas.openxmlformats.org/markup-compatibility/2006" xmlns:p15="http://schemas.microsoft.com/office/powerpoint/2012/main">
    <mc:Choice Requires="p15">
      <p:transition spd="med">
        <p15:prstTrans prst="pageCurlDouble"/>
      </p:transition>
    </mc:Choice>
    <mc:Fallback xmlns="">
      <p:transition spd="med">
        <p:fade/>
      </p:transition>
    </mc:Fallback>
  </mc:AlternateContent>
</p:sldLayout>
</file>

<file path=ppt/slideLayouts/slideLayout15.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Content Placeholder 2"/>
          <p:cNvSpPr>
            <a:spLocks noGrp="1"/>
          </p:cNvSpPr>
          <p:nvPr>
            <p:ph sz="half" idx="1"/>
          </p:nvPr>
        </p:nvSpPr>
        <p:spPr>
          <a:xfrm>
            <a:off x="457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Content Placeholder 3"/>
          <p:cNvSpPr>
            <a:spLocks noGrp="1"/>
          </p:cNvSpPr>
          <p:nvPr>
            <p:ph sz="half" idx="2"/>
          </p:nvPr>
        </p:nvSpPr>
        <p:spPr>
          <a:xfrm>
            <a:off x="4648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Date Placeholder 4"/>
          <p:cNvSpPr>
            <a:spLocks noGrp="1"/>
          </p:cNvSpPr>
          <p:nvPr>
            <p:ph type="dt" sz="half" idx="10"/>
          </p:nvPr>
        </p:nvSpPr>
        <p:spPr/>
        <p:txBody>
          <a:bodyPr/>
          <a:lstStyle/>
          <a:p>
            <a:pPr>
              <a:defRPr/>
            </a:pPr>
            <a:fld id="{AF957C8C-41E6-4D23-A8F2-05D73CE8E466}" type="datetime1">
              <a:rPr lang="en-US" smtClean="0"/>
              <a:pPr>
                <a:defRPr/>
              </a:pPr>
              <a:t>4/14/2026</a:t>
            </a:fld>
            <a:endParaRPr lang="en-US"/>
          </a:p>
        </p:txBody>
      </p:sp>
      <p:sp>
        <p:nvSpPr>
          <p:cNvPr id="6" name="Footer Placeholder 5"/>
          <p:cNvSpPr>
            <a:spLocks noGrp="1"/>
          </p:cNvSpPr>
          <p:nvPr>
            <p:ph type="ftr" sz="quarter" idx="11"/>
          </p:nvPr>
        </p:nvSpPr>
        <p:spPr/>
        <p:txBody>
          <a:bodyPr/>
          <a:lstStyle/>
          <a:p>
            <a:pPr>
              <a:defRPr/>
            </a:pPr>
            <a:endParaRPr lang="en-US"/>
          </a:p>
        </p:txBody>
      </p:sp>
      <p:sp>
        <p:nvSpPr>
          <p:cNvPr id="7" name="Slide Number Placeholder 6"/>
          <p:cNvSpPr>
            <a:spLocks noGrp="1"/>
          </p:cNvSpPr>
          <p:nvPr>
            <p:ph type="sldNum" sz="quarter" idx="12"/>
          </p:nvPr>
        </p:nvSpPr>
        <p:spPr/>
        <p:txBody>
          <a:bodyPr/>
          <a:lstStyle/>
          <a:p>
            <a:pPr>
              <a:defRPr/>
            </a:pPr>
            <a:fld id="{73799344-AB3E-431E-B187-A596614D3EE9}" type="slidenum">
              <a:rPr lang="en-US" smtClean="0"/>
              <a:pPr>
                <a:defRPr/>
              </a:pPr>
              <a:t>‹#›</a:t>
            </a:fld>
            <a:endParaRPr lang="en-US"/>
          </a:p>
        </p:txBody>
      </p:sp>
    </p:spTree>
    <p:extLst>
      <p:ext uri="{BB962C8B-B14F-4D97-AF65-F5344CB8AC3E}">
        <p14:creationId xmlns:p14="http://schemas.microsoft.com/office/powerpoint/2010/main" val="1533663068"/>
      </p:ext>
    </p:extLst>
  </p:cSld>
  <p:clrMapOvr>
    <a:masterClrMapping/>
  </p:clrMapOvr>
  <mc:AlternateContent xmlns:mc="http://schemas.openxmlformats.org/markup-compatibility/2006" xmlns:p15="http://schemas.microsoft.com/office/powerpoint/2012/main">
    <mc:Choice Requires="p15">
      <p:transition spd="med">
        <p15:prstTrans prst="pageCurlDouble"/>
      </p:transition>
    </mc:Choice>
    <mc:Fallback xmlns="">
      <p:transition spd="med">
        <p:fade/>
      </p:transition>
    </mc:Fallback>
  </mc:AlternateContent>
</p:sldLayout>
</file>

<file path=ppt/slideLayouts/slideLayout16.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defRPr/>
            </a:lvl1pPr>
          </a:lstStyle>
          <a:p>
            <a:r>
              <a:rPr lang="en-US"/>
              <a:t>Click to edit Master title style</a:t>
            </a:r>
          </a:p>
        </p:txBody>
      </p:sp>
      <p:sp>
        <p:nvSpPr>
          <p:cNvPr id="3" name="Text Placeholder 2"/>
          <p:cNvSpPr>
            <a:spLocks noGrp="1"/>
          </p:cNvSpPr>
          <p:nvPr>
            <p:ph type="body" idx="1"/>
          </p:nvPr>
        </p:nvSpPr>
        <p:spPr>
          <a:xfrm>
            <a:off x="457200" y="1535113"/>
            <a:ext cx="4040188"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p:cNvSpPr>
            <a:spLocks noGrp="1"/>
          </p:cNvSpPr>
          <p:nvPr>
            <p:ph sz="half" idx="2"/>
          </p:nvPr>
        </p:nvSpPr>
        <p:spPr>
          <a:xfrm>
            <a:off x="457200" y="2174875"/>
            <a:ext cx="4040188"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Text Placeholder 4"/>
          <p:cNvSpPr>
            <a:spLocks noGrp="1"/>
          </p:cNvSpPr>
          <p:nvPr>
            <p:ph type="body" sz="quarter" idx="3"/>
          </p:nvPr>
        </p:nvSpPr>
        <p:spPr>
          <a:xfrm>
            <a:off x="4645025" y="1535113"/>
            <a:ext cx="4041775"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p:cNvSpPr>
            <a:spLocks noGrp="1"/>
          </p:cNvSpPr>
          <p:nvPr>
            <p:ph sz="quarter" idx="4"/>
          </p:nvPr>
        </p:nvSpPr>
        <p:spPr>
          <a:xfrm>
            <a:off x="4645025" y="2174875"/>
            <a:ext cx="4041775"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7" name="Date Placeholder 6"/>
          <p:cNvSpPr>
            <a:spLocks noGrp="1"/>
          </p:cNvSpPr>
          <p:nvPr>
            <p:ph type="dt" sz="half" idx="10"/>
          </p:nvPr>
        </p:nvSpPr>
        <p:spPr/>
        <p:txBody>
          <a:bodyPr/>
          <a:lstStyle/>
          <a:p>
            <a:pPr>
              <a:defRPr/>
            </a:pPr>
            <a:fld id="{4A5B14C3-C229-40A2-86D4-9EE741445915}" type="datetime1">
              <a:rPr lang="en-US" smtClean="0"/>
              <a:pPr>
                <a:defRPr/>
              </a:pPr>
              <a:t>4/14/2026</a:t>
            </a:fld>
            <a:endParaRPr lang="en-US"/>
          </a:p>
        </p:txBody>
      </p:sp>
      <p:sp>
        <p:nvSpPr>
          <p:cNvPr id="8" name="Footer Placeholder 7"/>
          <p:cNvSpPr>
            <a:spLocks noGrp="1"/>
          </p:cNvSpPr>
          <p:nvPr>
            <p:ph type="ftr" sz="quarter" idx="11"/>
          </p:nvPr>
        </p:nvSpPr>
        <p:spPr/>
        <p:txBody>
          <a:bodyPr/>
          <a:lstStyle/>
          <a:p>
            <a:pPr>
              <a:defRPr/>
            </a:pPr>
            <a:endParaRPr lang="en-US"/>
          </a:p>
        </p:txBody>
      </p:sp>
      <p:sp>
        <p:nvSpPr>
          <p:cNvPr id="9" name="Slide Number Placeholder 8"/>
          <p:cNvSpPr>
            <a:spLocks noGrp="1"/>
          </p:cNvSpPr>
          <p:nvPr>
            <p:ph type="sldNum" sz="quarter" idx="12"/>
          </p:nvPr>
        </p:nvSpPr>
        <p:spPr/>
        <p:txBody>
          <a:bodyPr/>
          <a:lstStyle/>
          <a:p>
            <a:pPr>
              <a:defRPr/>
            </a:pPr>
            <a:fld id="{8AE867BA-0276-44C5-94CB-5497EEFAE12D}" type="slidenum">
              <a:rPr lang="en-US" smtClean="0"/>
              <a:pPr>
                <a:defRPr/>
              </a:pPr>
              <a:t>‹#›</a:t>
            </a:fld>
            <a:endParaRPr lang="en-US" dirty="0"/>
          </a:p>
        </p:txBody>
      </p:sp>
    </p:spTree>
    <p:extLst>
      <p:ext uri="{BB962C8B-B14F-4D97-AF65-F5344CB8AC3E}">
        <p14:creationId xmlns:p14="http://schemas.microsoft.com/office/powerpoint/2010/main" val="206041473"/>
      </p:ext>
    </p:extLst>
  </p:cSld>
  <p:clrMapOvr>
    <a:masterClrMapping/>
  </p:clrMapOvr>
  <mc:AlternateContent xmlns:mc="http://schemas.openxmlformats.org/markup-compatibility/2006" xmlns:p15="http://schemas.microsoft.com/office/powerpoint/2012/main">
    <mc:Choice Requires="p15">
      <p:transition spd="med">
        <p15:prstTrans prst="pageCurlDouble"/>
      </p:transition>
    </mc:Choice>
    <mc:Fallback xmlns="">
      <p:transition spd="med">
        <p:fade/>
      </p:transition>
    </mc:Fallback>
  </mc:AlternateContent>
</p:sldLayout>
</file>

<file path=ppt/slideLayouts/slideLayout17.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Date Placeholder 2"/>
          <p:cNvSpPr>
            <a:spLocks noGrp="1"/>
          </p:cNvSpPr>
          <p:nvPr>
            <p:ph type="dt" sz="half" idx="10"/>
          </p:nvPr>
        </p:nvSpPr>
        <p:spPr/>
        <p:txBody>
          <a:bodyPr/>
          <a:lstStyle/>
          <a:p>
            <a:pPr>
              <a:defRPr/>
            </a:pPr>
            <a:fld id="{0BF5F894-FF6F-4F3D-A8D4-8A96A5454D57}" type="datetime1">
              <a:rPr lang="en-US" smtClean="0"/>
              <a:pPr>
                <a:defRPr/>
              </a:pPr>
              <a:t>4/14/2026</a:t>
            </a:fld>
            <a:endParaRPr lang="en-US"/>
          </a:p>
        </p:txBody>
      </p:sp>
      <p:sp>
        <p:nvSpPr>
          <p:cNvPr id="4" name="Footer Placeholder 3"/>
          <p:cNvSpPr>
            <a:spLocks noGrp="1"/>
          </p:cNvSpPr>
          <p:nvPr>
            <p:ph type="ftr" sz="quarter" idx="11"/>
          </p:nvPr>
        </p:nvSpPr>
        <p:spPr/>
        <p:txBody>
          <a:bodyPr/>
          <a:lstStyle/>
          <a:p>
            <a:pPr>
              <a:defRPr/>
            </a:pPr>
            <a:endParaRPr lang="en-US"/>
          </a:p>
        </p:txBody>
      </p:sp>
      <p:sp>
        <p:nvSpPr>
          <p:cNvPr id="5" name="Slide Number Placeholder 4"/>
          <p:cNvSpPr>
            <a:spLocks noGrp="1"/>
          </p:cNvSpPr>
          <p:nvPr>
            <p:ph type="sldNum" sz="quarter" idx="12"/>
          </p:nvPr>
        </p:nvSpPr>
        <p:spPr/>
        <p:txBody>
          <a:bodyPr/>
          <a:lstStyle/>
          <a:p>
            <a:pPr>
              <a:defRPr/>
            </a:pPr>
            <a:fld id="{4D46284B-5413-44DD-A0B4-22FB41BA5391}" type="slidenum">
              <a:rPr lang="en-US" smtClean="0"/>
              <a:pPr>
                <a:defRPr/>
              </a:pPr>
              <a:t>‹#›</a:t>
            </a:fld>
            <a:endParaRPr lang="en-US"/>
          </a:p>
        </p:txBody>
      </p:sp>
    </p:spTree>
    <p:extLst>
      <p:ext uri="{BB962C8B-B14F-4D97-AF65-F5344CB8AC3E}">
        <p14:creationId xmlns:p14="http://schemas.microsoft.com/office/powerpoint/2010/main" val="4281024201"/>
      </p:ext>
    </p:extLst>
  </p:cSld>
  <p:clrMapOvr>
    <a:masterClrMapping/>
  </p:clrMapOvr>
  <mc:AlternateContent xmlns:mc="http://schemas.openxmlformats.org/markup-compatibility/2006" xmlns:p15="http://schemas.microsoft.com/office/powerpoint/2012/main">
    <mc:Choice Requires="p15">
      <p:transition spd="med">
        <p15:prstTrans prst="pageCurlDouble"/>
      </p:transition>
    </mc:Choice>
    <mc:Fallback xmlns="">
      <p:transition spd="med">
        <p:fade/>
      </p:transition>
    </mc:Fallback>
  </mc:AlternateContent>
</p:sldLayout>
</file>

<file path=ppt/slideLayouts/slideLayout18.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pPr>
              <a:defRPr/>
            </a:pPr>
            <a:fld id="{5BA7589D-3F09-4B56-A3C3-BAED0F0720B2}" type="datetime1">
              <a:rPr lang="en-US" smtClean="0"/>
              <a:pPr>
                <a:defRPr/>
              </a:pPr>
              <a:t>4/14/2026</a:t>
            </a:fld>
            <a:endParaRPr lang="en-US"/>
          </a:p>
        </p:txBody>
      </p:sp>
      <p:sp>
        <p:nvSpPr>
          <p:cNvPr id="3" name="Footer Placeholder 2"/>
          <p:cNvSpPr>
            <a:spLocks noGrp="1"/>
          </p:cNvSpPr>
          <p:nvPr>
            <p:ph type="ftr" sz="quarter" idx="11"/>
          </p:nvPr>
        </p:nvSpPr>
        <p:spPr/>
        <p:txBody>
          <a:bodyPr/>
          <a:lstStyle/>
          <a:p>
            <a:pPr>
              <a:defRPr/>
            </a:pPr>
            <a:endParaRPr lang="en-US"/>
          </a:p>
        </p:txBody>
      </p:sp>
      <p:sp>
        <p:nvSpPr>
          <p:cNvPr id="4" name="Slide Number Placeholder 3"/>
          <p:cNvSpPr>
            <a:spLocks noGrp="1"/>
          </p:cNvSpPr>
          <p:nvPr>
            <p:ph type="sldNum" sz="quarter" idx="12"/>
          </p:nvPr>
        </p:nvSpPr>
        <p:spPr/>
        <p:txBody>
          <a:bodyPr/>
          <a:lstStyle/>
          <a:p>
            <a:pPr>
              <a:defRPr/>
            </a:pPr>
            <a:fld id="{87E5503F-2386-40B3-B10A-C821EE656F96}" type="slidenum">
              <a:rPr lang="en-US" smtClean="0"/>
              <a:pPr>
                <a:defRPr/>
              </a:pPr>
              <a:t>‹#›</a:t>
            </a:fld>
            <a:endParaRPr lang="en-US"/>
          </a:p>
        </p:txBody>
      </p:sp>
    </p:spTree>
    <p:extLst>
      <p:ext uri="{BB962C8B-B14F-4D97-AF65-F5344CB8AC3E}">
        <p14:creationId xmlns:p14="http://schemas.microsoft.com/office/powerpoint/2010/main" val="2185074516"/>
      </p:ext>
    </p:extLst>
  </p:cSld>
  <p:clrMapOvr>
    <a:masterClrMapping/>
  </p:clrMapOvr>
  <mc:AlternateContent xmlns:mc="http://schemas.openxmlformats.org/markup-compatibility/2006" xmlns:p15="http://schemas.microsoft.com/office/powerpoint/2012/main">
    <mc:Choice Requires="p15">
      <p:transition spd="med">
        <p15:prstTrans prst="pageCurlDouble"/>
      </p:transition>
    </mc:Choice>
    <mc:Fallback xmlns="">
      <p:transition spd="med">
        <p:fade/>
      </p:transition>
    </mc:Fallback>
  </mc:AlternateContent>
</p:sldLayout>
</file>

<file path=ppt/slideLayouts/slideLayout19.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457200" y="273050"/>
            <a:ext cx="3008313" cy="1162050"/>
          </a:xfrm>
        </p:spPr>
        <p:txBody>
          <a:bodyPr anchor="b"/>
          <a:lstStyle>
            <a:lvl1pPr algn="l">
              <a:defRPr sz="2000" b="1"/>
            </a:lvl1pPr>
          </a:lstStyle>
          <a:p>
            <a:r>
              <a:rPr lang="en-US"/>
              <a:t>Click to edit Master title style</a:t>
            </a:r>
          </a:p>
        </p:txBody>
      </p:sp>
      <p:sp>
        <p:nvSpPr>
          <p:cNvPr id="3" name="Content Placeholder 2"/>
          <p:cNvSpPr>
            <a:spLocks noGrp="1"/>
          </p:cNvSpPr>
          <p:nvPr>
            <p:ph idx="1"/>
          </p:nvPr>
        </p:nvSpPr>
        <p:spPr>
          <a:xfrm>
            <a:off x="3575050" y="273050"/>
            <a:ext cx="5111750" cy="5853113"/>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Text Placeholder 3"/>
          <p:cNvSpPr>
            <a:spLocks noGrp="1"/>
          </p:cNvSpPr>
          <p:nvPr>
            <p:ph type="body" sz="half" idx="2"/>
          </p:nvPr>
        </p:nvSpPr>
        <p:spPr>
          <a:xfrm>
            <a:off x="457200" y="1435100"/>
            <a:ext cx="3008313" cy="4691063"/>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Date Placeholder 4"/>
          <p:cNvSpPr>
            <a:spLocks noGrp="1"/>
          </p:cNvSpPr>
          <p:nvPr>
            <p:ph type="dt" sz="half" idx="10"/>
          </p:nvPr>
        </p:nvSpPr>
        <p:spPr/>
        <p:txBody>
          <a:bodyPr/>
          <a:lstStyle/>
          <a:p>
            <a:pPr>
              <a:defRPr/>
            </a:pPr>
            <a:fld id="{DAB82281-613B-4284-BBE0-01380E821DD0}" type="datetime1">
              <a:rPr lang="en-US" smtClean="0"/>
              <a:pPr>
                <a:defRPr/>
              </a:pPr>
              <a:t>4/14/2026</a:t>
            </a:fld>
            <a:endParaRPr lang="en-US"/>
          </a:p>
        </p:txBody>
      </p:sp>
      <p:sp>
        <p:nvSpPr>
          <p:cNvPr id="6" name="Footer Placeholder 5"/>
          <p:cNvSpPr>
            <a:spLocks noGrp="1"/>
          </p:cNvSpPr>
          <p:nvPr>
            <p:ph type="ftr" sz="quarter" idx="11"/>
          </p:nvPr>
        </p:nvSpPr>
        <p:spPr/>
        <p:txBody>
          <a:bodyPr/>
          <a:lstStyle/>
          <a:p>
            <a:pPr>
              <a:defRPr/>
            </a:pPr>
            <a:endParaRPr lang="en-US"/>
          </a:p>
        </p:txBody>
      </p:sp>
      <p:sp>
        <p:nvSpPr>
          <p:cNvPr id="7" name="Slide Number Placeholder 6"/>
          <p:cNvSpPr>
            <a:spLocks noGrp="1"/>
          </p:cNvSpPr>
          <p:nvPr>
            <p:ph type="sldNum" sz="quarter" idx="12"/>
          </p:nvPr>
        </p:nvSpPr>
        <p:spPr/>
        <p:txBody>
          <a:bodyPr/>
          <a:lstStyle/>
          <a:p>
            <a:pPr>
              <a:defRPr/>
            </a:pPr>
            <a:fld id="{D8557A4D-0467-43D8-B110-DFDF8C4DF59F}" type="slidenum">
              <a:rPr lang="en-US" smtClean="0"/>
              <a:pPr>
                <a:defRPr/>
              </a:pPr>
              <a:t>‹#›</a:t>
            </a:fld>
            <a:endParaRPr lang="en-US"/>
          </a:p>
        </p:txBody>
      </p:sp>
    </p:spTree>
    <p:extLst>
      <p:ext uri="{BB962C8B-B14F-4D97-AF65-F5344CB8AC3E}">
        <p14:creationId xmlns:p14="http://schemas.microsoft.com/office/powerpoint/2010/main" val="2489200890"/>
      </p:ext>
    </p:extLst>
  </p:cSld>
  <p:clrMapOvr>
    <a:masterClrMapping/>
  </p:clrMapOvr>
  <mc:AlternateContent xmlns:mc="http://schemas.openxmlformats.org/markup-compatibility/2006" xmlns:p15="http://schemas.microsoft.com/office/powerpoint/2012/main">
    <mc:Choice Requires="p15">
      <p:transition spd="med">
        <p15:prstTrans prst="pageCurlDouble"/>
      </p:transition>
    </mc:Choice>
    <mc:Fallback xmlns="">
      <p:transition spd="med">
        <p:fade/>
      </p:transition>
    </mc:Fallback>
  </mc:AlternateContent>
</p:sldLayout>
</file>

<file path=ppt/slideLayouts/slideLayout20.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792288" y="4800600"/>
            <a:ext cx="5486400" cy="566738"/>
          </a:xfrm>
        </p:spPr>
        <p:txBody>
          <a:bodyPr anchor="b"/>
          <a:lstStyle>
            <a:lvl1pPr algn="l">
              <a:defRPr sz="2000" b="1"/>
            </a:lvl1pPr>
          </a:lstStyle>
          <a:p>
            <a:r>
              <a:rPr lang="en-US"/>
              <a:t>Click to edit Master title style</a:t>
            </a:r>
          </a:p>
        </p:txBody>
      </p:sp>
      <p:sp>
        <p:nvSpPr>
          <p:cNvPr id="3" name="Picture Placeholder 2"/>
          <p:cNvSpPr>
            <a:spLocks noGrp="1"/>
          </p:cNvSpPr>
          <p:nvPr>
            <p:ph type="pic" idx="1"/>
          </p:nvPr>
        </p:nvSpPr>
        <p:spPr>
          <a:xfrm>
            <a:off x="1792288" y="612775"/>
            <a:ext cx="5486400" cy="4114800"/>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p:cNvSpPr>
            <a:spLocks noGrp="1"/>
          </p:cNvSpPr>
          <p:nvPr>
            <p:ph type="body" sz="half" idx="2"/>
          </p:nvPr>
        </p:nvSpPr>
        <p:spPr>
          <a:xfrm>
            <a:off x="1792288" y="5367338"/>
            <a:ext cx="5486400" cy="804862"/>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Date Placeholder 4"/>
          <p:cNvSpPr>
            <a:spLocks noGrp="1"/>
          </p:cNvSpPr>
          <p:nvPr>
            <p:ph type="dt" sz="half" idx="10"/>
          </p:nvPr>
        </p:nvSpPr>
        <p:spPr/>
        <p:txBody>
          <a:bodyPr/>
          <a:lstStyle/>
          <a:p>
            <a:pPr>
              <a:defRPr/>
            </a:pPr>
            <a:fld id="{F0CDA288-6777-4D70-B389-9A4A19D51DFA}" type="datetime1">
              <a:rPr lang="en-US" smtClean="0"/>
              <a:pPr>
                <a:defRPr/>
              </a:pPr>
              <a:t>4/14/2026</a:t>
            </a:fld>
            <a:endParaRPr lang="en-US"/>
          </a:p>
        </p:txBody>
      </p:sp>
      <p:sp>
        <p:nvSpPr>
          <p:cNvPr id="6" name="Footer Placeholder 5"/>
          <p:cNvSpPr>
            <a:spLocks noGrp="1"/>
          </p:cNvSpPr>
          <p:nvPr>
            <p:ph type="ftr" sz="quarter" idx="11"/>
          </p:nvPr>
        </p:nvSpPr>
        <p:spPr/>
        <p:txBody>
          <a:bodyPr/>
          <a:lstStyle/>
          <a:p>
            <a:pPr>
              <a:defRPr/>
            </a:pPr>
            <a:endParaRPr lang="en-US"/>
          </a:p>
        </p:txBody>
      </p:sp>
      <p:sp>
        <p:nvSpPr>
          <p:cNvPr id="7" name="Slide Number Placeholder 6"/>
          <p:cNvSpPr>
            <a:spLocks noGrp="1"/>
          </p:cNvSpPr>
          <p:nvPr>
            <p:ph type="sldNum" sz="quarter" idx="12"/>
          </p:nvPr>
        </p:nvSpPr>
        <p:spPr/>
        <p:txBody>
          <a:bodyPr/>
          <a:lstStyle/>
          <a:p>
            <a:pPr>
              <a:defRPr/>
            </a:pPr>
            <a:fld id="{F4C2F0F7-9B27-499F-81DD-FCCEE92009A8}" type="slidenum">
              <a:rPr lang="en-US" smtClean="0"/>
              <a:pPr>
                <a:defRPr/>
              </a:pPr>
              <a:t>‹#›</a:t>
            </a:fld>
            <a:endParaRPr lang="en-US"/>
          </a:p>
        </p:txBody>
      </p:sp>
    </p:spTree>
    <p:extLst>
      <p:ext uri="{BB962C8B-B14F-4D97-AF65-F5344CB8AC3E}">
        <p14:creationId xmlns:p14="http://schemas.microsoft.com/office/powerpoint/2010/main" val="252457069"/>
      </p:ext>
    </p:extLst>
  </p:cSld>
  <p:clrMapOvr>
    <a:masterClrMapping/>
  </p:clrMapOvr>
  <mc:AlternateContent xmlns:mc="http://schemas.openxmlformats.org/markup-compatibility/2006" xmlns:p15="http://schemas.microsoft.com/office/powerpoint/2012/main">
    <mc:Choice Requires="p15">
      <p:transition spd="med">
        <p15:prstTrans prst="pageCurlDouble"/>
      </p:transition>
    </mc:Choice>
    <mc:Fallback xmlns="">
      <p:transition spd="med">
        <p:fade/>
      </p:transition>
    </mc:Fallback>
  </mc:AlternateContent>
</p:sldLayout>
</file>

<file path=ppt/slideLayouts/slideLayout21.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Vertical Text Placeholder 2"/>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p:cNvSpPr>
            <a:spLocks noGrp="1"/>
          </p:cNvSpPr>
          <p:nvPr>
            <p:ph type="dt" sz="half" idx="10"/>
          </p:nvPr>
        </p:nvSpPr>
        <p:spPr/>
        <p:txBody>
          <a:bodyPr/>
          <a:lstStyle/>
          <a:p>
            <a:pPr>
              <a:defRPr/>
            </a:pPr>
            <a:fld id="{7D90E9F7-696A-4D18-A0EF-AD5D3593F9EC}" type="datetime1">
              <a:rPr lang="en-US" smtClean="0"/>
              <a:pPr>
                <a:defRPr/>
              </a:pPr>
              <a:t>4/14/2026</a:t>
            </a:fld>
            <a:endParaRPr lang="en-US"/>
          </a:p>
        </p:txBody>
      </p:sp>
      <p:sp>
        <p:nvSpPr>
          <p:cNvPr id="5" name="Footer Placeholder 4"/>
          <p:cNvSpPr>
            <a:spLocks noGrp="1"/>
          </p:cNvSpPr>
          <p:nvPr>
            <p:ph type="ftr" sz="quarter" idx="11"/>
          </p:nvPr>
        </p:nvSpPr>
        <p:spPr/>
        <p:txBody>
          <a:bodyPr/>
          <a:lstStyle/>
          <a:p>
            <a:pPr>
              <a:defRPr/>
            </a:pPr>
            <a:endParaRPr lang="en-US"/>
          </a:p>
        </p:txBody>
      </p:sp>
      <p:sp>
        <p:nvSpPr>
          <p:cNvPr id="6" name="Slide Number Placeholder 5"/>
          <p:cNvSpPr>
            <a:spLocks noGrp="1"/>
          </p:cNvSpPr>
          <p:nvPr>
            <p:ph type="sldNum" sz="quarter" idx="12"/>
          </p:nvPr>
        </p:nvSpPr>
        <p:spPr/>
        <p:txBody>
          <a:bodyPr/>
          <a:lstStyle/>
          <a:p>
            <a:pPr>
              <a:defRPr/>
            </a:pPr>
            <a:fld id="{2C0FE176-0036-4BA8-93CC-5A88D3317656}" type="slidenum">
              <a:rPr lang="en-US" smtClean="0"/>
              <a:pPr>
                <a:defRPr/>
              </a:pPr>
              <a:t>‹#›</a:t>
            </a:fld>
            <a:endParaRPr lang="en-US"/>
          </a:p>
        </p:txBody>
      </p:sp>
    </p:spTree>
    <p:extLst>
      <p:ext uri="{BB962C8B-B14F-4D97-AF65-F5344CB8AC3E}">
        <p14:creationId xmlns:p14="http://schemas.microsoft.com/office/powerpoint/2010/main" val="3997301680"/>
      </p:ext>
    </p:extLst>
  </p:cSld>
  <p:clrMapOvr>
    <a:masterClrMapping/>
  </p:clrMapOvr>
  <mc:AlternateContent xmlns:mc="http://schemas.openxmlformats.org/markup-compatibility/2006" xmlns:p15="http://schemas.microsoft.com/office/powerpoint/2012/main">
    <mc:Choice Requires="p15">
      <p:transition spd="med">
        <p15:prstTrans prst="pageCurlDouble"/>
      </p:transition>
    </mc:Choice>
    <mc:Fallback xmlns="">
      <p:transition spd="med">
        <p:fade/>
      </p:transition>
    </mc:Fallback>
  </mc:AlternateContent>
</p:sldLayout>
</file>

<file path=ppt/slideLayouts/slideLayout22.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6629400" y="274638"/>
            <a:ext cx="2057400" cy="5851525"/>
          </a:xfrm>
        </p:spPr>
        <p:txBody>
          <a:bodyPr vert="eaVert"/>
          <a:lstStyle/>
          <a:p>
            <a:r>
              <a:rPr lang="en-US"/>
              <a:t>Click to edit Master title style</a:t>
            </a:r>
          </a:p>
        </p:txBody>
      </p:sp>
      <p:sp>
        <p:nvSpPr>
          <p:cNvPr id="3" name="Vertical Text Placeholder 2"/>
          <p:cNvSpPr>
            <a:spLocks noGrp="1"/>
          </p:cNvSpPr>
          <p:nvPr>
            <p:ph type="body" orient="vert" idx="1"/>
          </p:nvPr>
        </p:nvSpPr>
        <p:spPr>
          <a:xfrm>
            <a:off x="457200" y="274638"/>
            <a:ext cx="6019800" cy="5851525"/>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p:cNvSpPr>
            <a:spLocks noGrp="1"/>
          </p:cNvSpPr>
          <p:nvPr>
            <p:ph type="dt" sz="half" idx="10"/>
          </p:nvPr>
        </p:nvSpPr>
        <p:spPr/>
        <p:txBody>
          <a:bodyPr/>
          <a:lstStyle/>
          <a:p>
            <a:pPr>
              <a:defRPr/>
            </a:pPr>
            <a:fld id="{2F7AFB0D-898B-4803-A791-D1A6201B8018}" type="datetime1">
              <a:rPr lang="en-US" smtClean="0"/>
              <a:pPr>
                <a:defRPr/>
              </a:pPr>
              <a:t>4/14/2026</a:t>
            </a:fld>
            <a:endParaRPr lang="en-US"/>
          </a:p>
        </p:txBody>
      </p:sp>
      <p:sp>
        <p:nvSpPr>
          <p:cNvPr id="5" name="Footer Placeholder 4"/>
          <p:cNvSpPr>
            <a:spLocks noGrp="1"/>
          </p:cNvSpPr>
          <p:nvPr>
            <p:ph type="ftr" sz="quarter" idx="11"/>
          </p:nvPr>
        </p:nvSpPr>
        <p:spPr/>
        <p:txBody>
          <a:bodyPr/>
          <a:lstStyle/>
          <a:p>
            <a:pPr>
              <a:defRPr/>
            </a:pPr>
            <a:endParaRPr lang="en-US"/>
          </a:p>
        </p:txBody>
      </p:sp>
      <p:sp>
        <p:nvSpPr>
          <p:cNvPr id="6" name="Slide Number Placeholder 5"/>
          <p:cNvSpPr>
            <a:spLocks noGrp="1"/>
          </p:cNvSpPr>
          <p:nvPr>
            <p:ph type="sldNum" sz="quarter" idx="12"/>
          </p:nvPr>
        </p:nvSpPr>
        <p:spPr/>
        <p:txBody>
          <a:bodyPr/>
          <a:lstStyle/>
          <a:p>
            <a:pPr>
              <a:defRPr/>
            </a:pPr>
            <a:fld id="{50CDDCF2-82A7-4B4F-8736-2F54CAFB13C7}" type="slidenum">
              <a:rPr lang="en-US" smtClean="0"/>
              <a:pPr>
                <a:defRPr/>
              </a:pPr>
              <a:t>‹#›</a:t>
            </a:fld>
            <a:endParaRPr lang="en-US"/>
          </a:p>
        </p:txBody>
      </p:sp>
    </p:spTree>
    <p:extLst>
      <p:ext uri="{BB962C8B-B14F-4D97-AF65-F5344CB8AC3E}">
        <p14:creationId xmlns:p14="http://schemas.microsoft.com/office/powerpoint/2010/main" val="1537894898"/>
      </p:ext>
    </p:extLst>
  </p:cSld>
  <p:clrMapOvr>
    <a:masterClrMapping/>
  </p:clrMapOvr>
  <mc:AlternateContent xmlns:mc="http://schemas.openxmlformats.org/markup-compatibility/2006" xmlns:p15="http://schemas.microsoft.com/office/powerpoint/2012/main">
    <mc:Choice Requires="p15">
      <p:transition spd="med">
        <p15:prstTrans prst="pageCurlDouble"/>
      </p:transition>
    </mc:Choice>
    <mc:Fallback xmlns="">
      <p:transition spd="med">
        <p:fade/>
      </p:transition>
    </mc:Fallback>
  </mc:AlternateContent>
</p:sldLayout>
</file>

<file path=ppt/slideLayouts/slideLayout23.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p:cNvSpPr>
            <a:spLocks noGrp="1"/>
          </p:cNvSpPr>
          <p:nvPr>
            <p:ph type="ctrTitle"/>
          </p:nvPr>
        </p:nvSpPr>
        <p:spPr>
          <a:xfrm>
            <a:off x="685800" y="2130425"/>
            <a:ext cx="7772400" cy="1470025"/>
          </a:xfrm>
        </p:spPr>
        <p:txBody>
          <a:bodyPr/>
          <a:lstStyle/>
          <a:p>
            <a:r>
              <a:rPr lang="en-US"/>
              <a:t>Click to edit Master title style</a:t>
            </a:r>
          </a:p>
        </p:txBody>
      </p:sp>
      <p:sp>
        <p:nvSpPr>
          <p:cNvPr id="3" name="Subtitle 2"/>
          <p:cNvSpPr>
            <a:spLocks noGrp="1"/>
          </p:cNvSpPr>
          <p:nvPr>
            <p:ph type="subTitle" idx="1"/>
          </p:nvPr>
        </p:nvSpPr>
        <p:spPr>
          <a:xfrm>
            <a:off x="1371600" y="3886200"/>
            <a:ext cx="6400800" cy="1752600"/>
          </a:xfrm>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a:t>Click to edit Master subtitle style</a:t>
            </a:r>
          </a:p>
        </p:txBody>
      </p:sp>
      <p:sp>
        <p:nvSpPr>
          <p:cNvPr id="4" name="Date Placeholder 3"/>
          <p:cNvSpPr>
            <a:spLocks noGrp="1"/>
          </p:cNvSpPr>
          <p:nvPr>
            <p:ph type="dt" sz="half" idx="10"/>
          </p:nvPr>
        </p:nvSpPr>
        <p:spPr/>
        <p:txBody>
          <a:bodyPr/>
          <a:lstStyle/>
          <a:p>
            <a:fld id="{9EE32EBF-A082-4746-BF3F-7D66E5378669}" type="datetimeFigureOut">
              <a:rPr lang="en-US" smtClean="0"/>
              <a:pPr/>
              <a:t>4/14/2026</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0E2F9F30-9B66-421F-A967-FE7F156EDBE2}" type="slidenum">
              <a:rPr lang="en-US" smtClean="0"/>
              <a:pPr/>
              <a:t>‹#›</a:t>
            </a:fld>
            <a:endParaRPr lang="en-US"/>
          </a:p>
        </p:txBody>
      </p:sp>
    </p:spTree>
    <p:extLst>
      <p:ext uri="{BB962C8B-B14F-4D97-AF65-F5344CB8AC3E}">
        <p14:creationId xmlns:p14="http://schemas.microsoft.com/office/powerpoint/2010/main" val="1020745757"/>
      </p:ext>
    </p:extLst>
  </p:cSld>
  <p:clrMapOvr>
    <a:masterClrMapping/>
  </p:clrMapOvr>
</p:sldLayout>
</file>

<file path=ppt/slideLayouts/slideLayout24.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Content Placeholder 2"/>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p:cNvSpPr>
            <a:spLocks noGrp="1"/>
          </p:cNvSpPr>
          <p:nvPr>
            <p:ph type="dt" sz="half" idx="10"/>
          </p:nvPr>
        </p:nvSpPr>
        <p:spPr/>
        <p:txBody>
          <a:bodyPr/>
          <a:lstStyle/>
          <a:p>
            <a:fld id="{9EE32EBF-A082-4746-BF3F-7D66E5378669}" type="datetimeFigureOut">
              <a:rPr lang="en-US" smtClean="0"/>
              <a:pPr/>
              <a:t>4/14/2026</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0E2F9F30-9B66-421F-A967-FE7F156EDBE2}" type="slidenum">
              <a:rPr lang="en-US" smtClean="0"/>
              <a:pPr/>
              <a:t>‹#›</a:t>
            </a:fld>
            <a:endParaRPr lang="en-US"/>
          </a:p>
        </p:txBody>
      </p:sp>
    </p:spTree>
    <p:extLst>
      <p:ext uri="{BB962C8B-B14F-4D97-AF65-F5344CB8AC3E}">
        <p14:creationId xmlns:p14="http://schemas.microsoft.com/office/powerpoint/2010/main" val="2788012721"/>
      </p:ext>
    </p:extLst>
  </p:cSld>
  <p:clrMapOvr>
    <a:masterClrMapping/>
  </p:clrMapOvr>
</p:sldLayout>
</file>

<file path=ppt/slideLayouts/slideLayout25.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722313" y="4406900"/>
            <a:ext cx="7772400" cy="1362075"/>
          </a:xfrm>
        </p:spPr>
        <p:txBody>
          <a:bodyPr anchor="t"/>
          <a:lstStyle>
            <a:lvl1pPr algn="l">
              <a:defRPr sz="4000" b="1" cap="all"/>
            </a:lvl1pPr>
          </a:lstStyle>
          <a:p>
            <a:r>
              <a:rPr lang="en-US"/>
              <a:t>Click to edit Master title style</a:t>
            </a:r>
          </a:p>
        </p:txBody>
      </p:sp>
      <p:sp>
        <p:nvSpPr>
          <p:cNvPr id="3" name="Text Placeholder 2"/>
          <p:cNvSpPr>
            <a:spLocks noGrp="1"/>
          </p:cNvSpPr>
          <p:nvPr>
            <p:ph type="body" idx="1"/>
          </p:nvPr>
        </p:nvSpPr>
        <p:spPr>
          <a:xfrm>
            <a:off x="722313" y="2906713"/>
            <a:ext cx="7772400" cy="1500187"/>
          </a:xfrm>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9EE32EBF-A082-4746-BF3F-7D66E5378669}" type="datetimeFigureOut">
              <a:rPr lang="en-US" smtClean="0"/>
              <a:pPr/>
              <a:t>4/14/2026</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0E2F9F30-9B66-421F-A967-FE7F156EDBE2}" type="slidenum">
              <a:rPr lang="en-US" smtClean="0"/>
              <a:pPr/>
              <a:t>‹#›</a:t>
            </a:fld>
            <a:endParaRPr lang="en-US"/>
          </a:p>
        </p:txBody>
      </p:sp>
    </p:spTree>
    <p:extLst>
      <p:ext uri="{BB962C8B-B14F-4D97-AF65-F5344CB8AC3E}">
        <p14:creationId xmlns:p14="http://schemas.microsoft.com/office/powerpoint/2010/main" val="1067862989"/>
      </p:ext>
    </p:extLst>
  </p:cSld>
  <p:clrMapOvr>
    <a:masterClrMapping/>
  </p:clrMapOvr>
</p:sldLayout>
</file>

<file path=ppt/slideLayouts/slideLayout26.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Content Placeholder 2"/>
          <p:cNvSpPr>
            <a:spLocks noGrp="1"/>
          </p:cNvSpPr>
          <p:nvPr>
            <p:ph sz="half" idx="1"/>
          </p:nvPr>
        </p:nvSpPr>
        <p:spPr>
          <a:xfrm>
            <a:off x="457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Content Placeholder 3"/>
          <p:cNvSpPr>
            <a:spLocks noGrp="1"/>
          </p:cNvSpPr>
          <p:nvPr>
            <p:ph sz="half" idx="2"/>
          </p:nvPr>
        </p:nvSpPr>
        <p:spPr>
          <a:xfrm>
            <a:off x="4648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Date Placeholder 4"/>
          <p:cNvSpPr>
            <a:spLocks noGrp="1"/>
          </p:cNvSpPr>
          <p:nvPr>
            <p:ph type="dt" sz="half" idx="10"/>
          </p:nvPr>
        </p:nvSpPr>
        <p:spPr/>
        <p:txBody>
          <a:bodyPr/>
          <a:lstStyle/>
          <a:p>
            <a:fld id="{9EE32EBF-A082-4746-BF3F-7D66E5378669}" type="datetimeFigureOut">
              <a:rPr lang="en-US" smtClean="0"/>
              <a:pPr/>
              <a:t>4/14/2026</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0E2F9F30-9B66-421F-A967-FE7F156EDBE2}" type="slidenum">
              <a:rPr lang="en-US" smtClean="0"/>
              <a:pPr/>
              <a:t>‹#›</a:t>
            </a:fld>
            <a:endParaRPr lang="en-US"/>
          </a:p>
        </p:txBody>
      </p:sp>
    </p:spTree>
    <p:extLst>
      <p:ext uri="{BB962C8B-B14F-4D97-AF65-F5344CB8AC3E}">
        <p14:creationId xmlns:p14="http://schemas.microsoft.com/office/powerpoint/2010/main" val="779960334"/>
      </p:ext>
    </p:extLst>
  </p:cSld>
  <p:clrMapOvr>
    <a:masterClrMapping/>
  </p:clrMapOvr>
</p:sldLayout>
</file>

<file path=ppt/slideLayouts/slideLayout27.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defRPr/>
            </a:lvl1pPr>
          </a:lstStyle>
          <a:p>
            <a:r>
              <a:rPr lang="en-US"/>
              <a:t>Click to edit Master title style</a:t>
            </a:r>
          </a:p>
        </p:txBody>
      </p:sp>
      <p:sp>
        <p:nvSpPr>
          <p:cNvPr id="3" name="Text Placeholder 2"/>
          <p:cNvSpPr>
            <a:spLocks noGrp="1"/>
          </p:cNvSpPr>
          <p:nvPr>
            <p:ph type="body" idx="1"/>
          </p:nvPr>
        </p:nvSpPr>
        <p:spPr>
          <a:xfrm>
            <a:off x="457200" y="1535113"/>
            <a:ext cx="4040188"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p:cNvSpPr>
            <a:spLocks noGrp="1"/>
          </p:cNvSpPr>
          <p:nvPr>
            <p:ph sz="half" idx="2"/>
          </p:nvPr>
        </p:nvSpPr>
        <p:spPr>
          <a:xfrm>
            <a:off x="457200" y="2174875"/>
            <a:ext cx="4040188"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Text Placeholder 4"/>
          <p:cNvSpPr>
            <a:spLocks noGrp="1"/>
          </p:cNvSpPr>
          <p:nvPr>
            <p:ph type="body" sz="quarter" idx="3"/>
          </p:nvPr>
        </p:nvSpPr>
        <p:spPr>
          <a:xfrm>
            <a:off x="4645025" y="1535113"/>
            <a:ext cx="4041775"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p:cNvSpPr>
            <a:spLocks noGrp="1"/>
          </p:cNvSpPr>
          <p:nvPr>
            <p:ph sz="quarter" idx="4"/>
          </p:nvPr>
        </p:nvSpPr>
        <p:spPr>
          <a:xfrm>
            <a:off x="4645025" y="2174875"/>
            <a:ext cx="4041775"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7" name="Date Placeholder 6"/>
          <p:cNvSpPr>
            <a:spLocks noGrp="1"/>
          </p:cNvSpPr>
          <p:nvPr>
            <p:ph type="dt" sz="half" idx="10"/>
          </p:nvPr>
        </p:nvSpPr>
        <p:spPr/>
        <p:txBody>
          <a:bodyPr/>
          <a:lstStyle/>
          <a:p>
            <a:fld id="{9EE32EBF-A082-4746-BF3F-7D66E5378669}" type="datetimeFigureOut">
              <a:rPr lang="en-US" smtClean="0"/>
              <a:pPr/>
              <a:t>4/14/2026</a:t>
            </a:fld>
            <a:endParaRPr lang="en-US"/>
          </a:p>
        </p:txBody>
      </p:sp>
      <p:sp>
        <p:nvSpPr>
          <p:cNvPr id="8" name="Footer Placeholder 7"/>
          <p:cNvSpPr>
            <a:spLocks noGrp="1"/>
          </p:cNvSpPr>
          <p:nvPr>
            <p:ph type="ftr" sz="quarter" idx="11"/>
          </p:nvPr>
        </p:nvSpPr>
        <p:spPr/>
        <p:txBody>
          <a:bodyPr/>
          <a:lstStyle/>
          <a:p>
            <a:endParaRPr lang="en-US"/>
          </a:p>
        </p:txBody>
      </p:sp>
      <p:sp>
        <p:nvSpPr>
          <p:cNvPr id="9" name="Slide Number Placeholder 8"/>
          <p:cNvSpPr>
            <a:spLocks noGrp="1"/>
          </p:cNvSpPr>
          <p:nvPr>
            <p:ph type="sldNum" sz="quarter" idx="12"/>
          </p:nvPr>
        </p:nvSpPr>
        <p:spPr/>
        <p:txBody>
          <a:bodyPr/>
          <a:lstStyle/>
          <a:p>
            <a:fld id="{0E2F9F30-9B66-421F-A967-FE7F156EDBE2}" type="slidenum">
              <a:rPr lang="en-US" smtClean="0"/>
              <a:pPr/>
              <a:t>‹#›</a:t>
            </a:fld>
            <a:endParaRPr lang="en-US"/>
          </a:p>
        </p:txBody>
      </p:sp>
    </p:spTree>
    <p:extLst>
      <p:ext uri="{BB962C8B-B14F-4D97-AF65-F5344CB8AC3E}">
        <p14:creationId xmlns:p14="http://schemas.microsoft.com/office/powerpoint/2010/main" val="1274645496"/>
      </p:ext>
    </p:extLst>
  </p:cSld>
  <p:clrMapOvr>
    <a:masterClrMapping/>
  </p:clrMapOvr>
</p:sldLayout>
</file>

<file path=ppt/slideLayouts/slideLayout28.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Date Placeholder 2"/>
          <p:cNvSpPr>
            <a:spLocks noGrp="1"/>
          </p:cNvSpPr>
          <p:nvPr>
            <p:ph type="dt" sz="half" idx="10"/>
          </p:nvPr>
        </p:nvSpPr>
        <p:spPr/>
        <p:txBody>
          <a:bodyPr/>
          <a:lstStyle/>
          <a:p>
            <a:fld id="{9EE32EBF-A082-4746-BF3F-7D66E5378669}" type="datetimeFigureOut">
              <a:rPr lang="en-US" smtClean="0"/>
              <a:pPr/>
              <a:t>4/14/2026</a:t>
            </a:fld>
            <a:endParaRPr lang="en-US"/>
          </a:p>
        </p:txBody>
      </p:sp>
      <p:sp>
        <p:nvSpPr>
          <p:cNvPr id="4" name="Footer Placeholder 3"/>
          <p:cNvSpPr>
            <a:spLocks noGrp="1"/>
          </p:cNvSpPr>
          <p:nvPr>
            <p:ph type="ftr" sz="quarter" idx="11"/>
          </p:nvPr>
        </p:nvSpPr>
        <p:spPr/>
        <p:txBody>
          <a:bodyPr/>
          <a:lstStyle/>
          <a:p>
            <a:endParaRPr lang="en-US"/>
          </a:p>
        </p:txBody>
      </p:sp>
      <p:sp>
        <p:nvSpPr>
          <p:cNvPr id="5" name="Slide Number Placeholder 4"/>
          <p:cNvSpPr>
            <a:spLocks noGrp="1"/>
          </p:cNvSpPr>
          <p:nvPr>
            <p:ph type="sldNum" sz="quarter" idx="12"/>
          </p:nvPr>
        </p:nvSpPr>
        <p:spPr/>
        <p:txBody>
          <a:bodyPr/>
          <a:lstStyle/>
          <a:p>
            <a:fld id="{0E2F9F30-9B66-421F-A967-FE7F156EDBE2}" type="slidenum">
              <a:rPr lang="en-US" smtClean="0"/>
              <a:pPr/>
              <a:t>‹#›</a:t>
            </a:fld>
            <a:endParaRPr lang="en-US"/>
          </a:p>
        </p:txBody>
      </p:sp>
    </p:spTree>
    <p:extLst>
      <p:ext uri="{BB962C8B-B14F-4D97-AF65-F5344CB8AC3E}">
        <p14:creationId xmlns:p14="http://schemas.microsoft.com/office/powerpoint/2010/main" val="3457166141"/>
      </p:ext>
    </p:extLst>
  </p:cSld>
  <p:clrMapOvr>
    <a:masterClrMapping/>
  </p:clrMapOvr>
</p:sldLayout>
</file>

<file path=ppt/slideLayouts/slideLayout29.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9EE32EBF-A082-4746-BF3F-7D66E5378669}" type="datetimeFigureOut">
              <a:rPr lang="en-US" smtClean="0"/>
              <a:pPr/>
              <a:t>4/14/2026</a:t>
            </a:fld>
            <a:endParaRPr lang="en-US"/>
          </a:p>
        </p:txBody>
      </p:sp>
      <p:sp>
        <p:nvSpPr>
          <p:cNvPr id="3" name="Footer Placeholder 2"/>
          <p:cNvSpPr>
            <a:spLocks noGrp="1"/>
          </p:cNvSpPr>
          <p:nvPr>
            <p:ph type="ftr" sz="quarter" idx="11"/>
          </p:nvPr>
        </p:nvSpPr>
        <p:spPr/>
        <p:txBody>
          <a:bodyPr/>
          <a:lstStyle/>
          <a:p>
            <a:endParaRPr lang="en-US"/>
          </a:p>
        </p:txBody>
      </p:sp>
      <p:sp>
        <p:nvSpPr>
          <p:cNvPr id="4" name="Slide Number Placeholder 3"/>
          <p:cNvSpPr>
            <a:spLocks noGrp="1"/>
          </p:cNvSpPr>
          <p:nvPr>
            <p:ph type="sldNum" sz="quarter" idx="12"/>
          </p:nvPr>
        </p:nvSpPr>
        <p:spPr/>
        <p:txBody>
          <a:bodyPr/>
          <a:lstStyle/>
          <a:p>
            <a:fld id="{0E2F9F30-9B66-421F-A967-FE7F156EDBE2}" type="slidenum">
              <a:rPr lang="en-US" smtClean="0"/>
              <a:pPr/>
              <a:t>‹#›</a:t>
            </a:fld>
            <a:endParaRPr lang="en-US"/>
          </a:p>
        </p:txBody>
      </p:sp>
    </p:spTree>
    <p:extLst>
      <p:ext uri="{BB962C8B-B14F-4D97-AF65-F5344CB8AC3E}">
        <p14:creationId xmlns:p14="http://schemas.microsoft.com/office/powerpoint/2010/main" val="2411963725"/>
      </p:ext>
    </p:extLst>
  </p:cSld>
  <p:clrMapOvr>
    <a:masterClrMapping/>
  </p:clrMapOvr>
</p:sldLayout>
</file>

<file path=ppt/slideLayouts/slideLayout30.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457200" y="273050"/>
            <a:ext cx="3008313" cy="1162050"/>
          </a:xfrm>
        </p:spPr>
        <p:txBody>
          <a:bodyPr anchor="b"/>
          <a:lstStyle>
            <a:lvl1pPr algn="l">
              <a:defRPr sz="2000" b="1"/>
            </a:lvl1pPr>
          </a:lstStyle>
          <a:p>
            <a:r>
              <a:rPr lang="en-US"/>
              <a:t>Click to edit Master title style</a:t>
            </a:r>
          </a:p>
        </p:txBody>
      </p:sp>
      <p:sp>
        <p:nvSpPr>
          <p:cNvPr id="3" name="Content Placeholder 2"/>
          <p:cNvSpPr>
            <a:spLocks noGrp="1"/>
          </p:cNvSpPr>
          <p:nvPr>
            <p:ph idx="1"/>
          </p:nvPr>
        </p:nvSpPr>
        <p:spPr>
          <a:xfrm>
            <a:off x="3575050" y="273050"/>
            <a:ext cx="5111750" cy="5853113"/>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Text Placeholder 3"/>
          <p:cNvSpPr>
            <a:spLocks noGrp="1"/>
          </p:cNvSpPr>
          <p:nvPr>
            <p:ph type="body" sz="half" idx="2"/>
          </p:nvPr>
        </p:nvSpPr>
        <p:spPr>
          <a:xfrm>
            <a:off x="457200" y="1435100"/>
            <a:ext cx="3008313" cy="4691063"/>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Date Placeholder 4"/>
          <p:cNvSpPr>
            <a:spLocks noGrp="1"/>
          </p:cNvSpPr>
          <p:nvPr>
            <p:ph type="dt" sz="half" idx="10"/>
          </p:nvPr>
        </p:nvSpPr>
        <p:spPr/>
        <p:txBody>
          <a:bodyPr/>
          <a:lstStyle/>
          <a:p>
            <a:fld id="{9EE32EBF-A082-4746-BF3F-7D66E5378669}" type="datetimeFigureOut">
              <a:rPr lang="en-US" smtClean="0"/>
              <a:pPr/>
              <a:t>4/14/2026</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0E2F9F30-9B66-421F-A967-FE7F156EDBE2}" type="slidenum">
              <a:rPr lang="en-US" smtClean="0"/>
              <a:pPr/>
              <a:t>‹#›</a:t>
            </a:fld>
            <a:endParaRPr lang="en-US"/>
          </a:p>
        </p:txBody>
      </p:sp>
    </p:spTree>
    <p:extLst>
      <p:ext uri="{BB962C8B-B14F-4D97-AF65-F5344CB8AC3E}">
        <p14:creationId xmlns:p14="http://schemas.microsoft.com/office/powerpoint/2010/main" val="837652269"/>
      </p:ext>
    </p:extLst>
  </p:cSld>
  <p:clrMapOvr>
    <a:masterClrMapping/>
  </p:clrMapOvr>
</p:sldLayout>
</file>

<file path=ppt/slideLayouts/slideLayout31.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792288" y="4800600"/>
            <a:ext cx="5486400" cy="566738"/>
          </a:xfrm>
        </p:spPr>
        <p:txBody>
          <a:bodyPr anchor="b"/>
          <a:lstStyle>
            <a:lvl1pPr algn="l">
              <a:defRPr sz="2000" b="1"/>
            </a:lvl1pPr>
          </a:lstStyle>
          <a:p>
            <a:r>
              <a:rPr lang="en-US"/>
              <a:t>Click to edit Master title style</a:t>
            </a:r>
          </a:p>
        </p:txBody>
      </p:sp>
      <p:sp>
        <p:nvSpPr>
          <p:cNvPr id="3" name="Picture Placeholder 2"/>
          <p:cNvSpPr>
            <a:spLocks noGrp="1"/>
          </p:cNvSpPr>
          <p:nvPr>
            <p:ph type="pic" idx="1"/>
          </p:nvPr>
        </p:nvSpPr>
        <p:spPr>
          <a:xfrm>
            <a:off x="1792288" y="612775"/>
            <a:ext cx="5486400" cy="4114800"/>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p:cNvSpPr>
            <a:spLocks noGrp="1"/>
          </p:cNvSpPr>
          <p:nvPr>
            <p:ph type="body" sz="half" idx="2"/>
          </p:nvPr>
        </p:nvSpPr>
        <p:spPr>
          <a:xfrm>
            <a:off x="1792288" y="5367338"/>
            <a:ext cx="5486400" cy="804862"/>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Date Placeholder 4"/>
          <p:cNvSpPr>
            <a:spLocks noGrp="1"/>
          </p:cNvSpPr>
          <p:nvPr>
            <p:ph type="dt" sz="half" idx="10"/>
          </p:nvPr>
        </p:nvSpPr>
        <p:spPr/>
        <p:txBody>
          <a:bodyPr/>
          <a:lstStyle/>
          <a:p>
            <a:fld id="{9EE32EBF-A082-4746-BF3F-7D66E5378669}" type="datetimeFigureOut">
              <a:rPr lang="en-US" smtClean="0"/>
              <a:pPr/>
              <a:t>4/14/2026</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0E2F9F30-9B66-421F-A967-FE7F156EDBE2}" type="slidenum">
              <a:rPr lang="en-US" smtClean="0"/>
              <a:pPr/>
              <a:t>‹#›</a:t>
            </a:fld>
            <a:endParaRPr lang="en-US"/>
          </a:p>
        </p:txBody>
      </p:sp>
    </p:spTree>
    <p:extLst>
      <p:ext uri="{BB962C8B-B14F-4D97-AF65-F5344CB8AC3E}">
        <p14:creationId xmlns:p14="http://schemas.microsoft.com/office/powerpoint/2010/main" val="3684799946"/>
      </p:ext>
    </p:extLst>
  </p:cSld>
  <p:clrMapOvr>
    <a:masterClrMapping/>
  </p:clrMapOvr>
</p:sldLayout>
</file>

<file path=ppt/slideLayouts/slideLayout32.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Vertical Text Placeholder 2"/>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p:cNvSpPr>
            <a:spLocks noGrp="1"/>
          </p:cNvSpPr>
          <p:nvPr>
            <p:ph type="dt" sz="half" idx="10"/>
          </p:nvPr>
        </p:nvSpPr>
        <p:spPr/>
        <p:txBody>
          <a:bodyPr/>
          <a:lstStyle/>
          <a:p>
            <a:fld id="{9EE32EBF-A082-4746-BF3F-7D66E5378669}" type="datetimeFigureOut">
              <a:rPr lang="en-US" smtClean="0"/>
              <a:pPr/>
              <a:t>4/14/2026</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0E2F9F30-9B66-421F-A967-FE7F156EDBE2}" type="slidenum">
              <a:rPr lang="en-US" smtClean="0"/>
              <a:pPr/>
              <a:t>‹#›</a:t>
            </a:fld>
            <a:endParaRPr lang="en-US"/>
          </a:p>
        </p:txBody>
      </p:sp>
    </p:spTree>
    <p:extLst>
      <p:ext uri="{BB962C8B-B14F-4D97-AF65-F5344CB8AC3E}">
        <p14:creationId xmlns:p14="http://schemas.microsoft.com/office/powerpoint/2010/main" val="3711585509"/>
      </p:ext>
    </p:extLst>
  </p:cSld>
  <p:clrMapOvr>
    <a:masterClrMapping/>
  </p:clrMapOvr>
</p:sldLayout>
</file>

<file path=ppt/slideLayouts/slideLayout33.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6629400" y="274638"/>
            <a:ext cx="2057400" cy="5851525"/>
          </a:xfrm>
        </p:spPr>
        <p:txBody>
          <a:bodyPr vert="eaVert"/>
          <a:lstStyle/>
          <a:p>
            <a:r>
              <a:rPr lang="en-US"/>
              <a:t>Click to edit Master title style</a:t>
            </a:r>
          </a:p>
        </p:txBody>
      </p:sp>
      <p:sp>
        <p:nvSpPr>
          <p:cNvPr id="3" name="Vertical Text Placeholder 2"/>
          <p:cNvSpPr>
            <a:spLocks noGrp="1"/>
          </p:cNvSpPr>
          <p:nvPr>
            <p:ph type="body" orient="vert" idx="1"/>
          </p:nvPr>
        </p:nvSpPr>
        <p:spPr>
          <a:xfrm>
            <a:off x="457200" y="274638"/>
            <a:ext cx="6019800" cy="5851525"/>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p:cNvSpPr>
            <a:spLocks noGrp="1"/>
          </p:cNvSpPr>
          <p:nvPr>
            <p:ph type="dt" sz="half" idx="10"/>
          </p:nvPr>
        </p:nvSpPr>
        <p:spPr/>
        <p:txBody>
          <a:bodyPr/>
          <a:lstStyle/>
          <a:p>
            <a:fld id="{9EE32EBF-A082-4746-BF3F-7D66E5378669}" type="datetimeFigureOut">
              <a:rPr lang="en-US" smtClean="0"/>
              <a:pPr/>
              <a:t>4/14/2026</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0E2F9F30-9B66-421F-A967-FE7F156EDBE2}" type="slidenum">
              <a:rPr lang="en-US" smtClean="0"/>
              <a:pPr/>
              <a:t>‹#›</a:t>
            </a:fld>
            <a:endParaRPr lang="en-US"/>
          </a:p>
        </p:txBody>
      </p:sp>
    </p:spTree>
    <p:extLst>
      <p:ext uri="{BB962C8B-B14F-4D97-AF65-F5344CB8AC3E}">
        <p14:creationId xmlns:p14="http://schemas.microsoft.com/office/powerpoint/2010/main" val="1150923976"/>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_rels/slideMaster2.xml.rels><?xml version="1.0" encoding="UTF-8" standalone="yes"?>
<Relationships xmlns="http://schemas.openxmlformats.org/package/2006/relationships"><Relationship Id="rId8" Type="http://schemas.openxmlformats.org/officeDocument/2006/relationships/slideLayout" Target="../slideLayouts/slideLayout19.xml"/><Relationship Id="rId3" Type="http://schemas.openxmlformats.org/officeDocument/2006/relationships/slideLayout" Target="../slideLayouts/slideLayout14.xml"/><Relationship Id="rId7" Type="http://schemas.openxmlformats.org/officeDocument/2006/relationships/slideLayout" Target="../slideLayouts/slideLayout18.xml"/><Relationship Id="rId12" Type="http://schemas.openxmlformats.org/officeDocument/2006/relationships/theme" Target="../theme/theme2.xml"/><Relationship Id="rId2" Type="http://schemas.openxmlformats.org/officeDocument/2006/relationships/slideLayout" Target="../slideLayouts/slideLayout13.xml"/><Relationship Id="rId1" Type="http://schemas.openxmlformats.org/officeDocument/2006/relationships/slideLayout" Target="../slideLayouts/slideLayout12.xml"/><Relationship Id="rId6" Type="http://schemas.openxmlformats.org/officeDocument/2006/relationships/slideLayout" Target="../slideLayouts/slideLayout17.xml"/><Relationship Id="rId11" Type="http://schemas.openxmlformats.org/officeDocument/2006/relationships/slideLayout" Target="../slideLayouts/slideLayout22.xml"/><Relationship Id="rId5" Type="http://schemas.openxmlformats.org/officeDocument/2006/relationships/slideLayout" Target="../slideLayouts/slideLayout16.xml"/><Relationship Id="rId10" Type="http://schemas.openxmlformats.org/officeDocument/2006/relationships/slideLayout" Target="../slideLayouts/slideLayout21.xml"/><Relationship Id="rId4" Type="http://schemas.openxmlformats.org/officeDocument/2006/relationships/slideLayout" Target="../slideLayouts/slideLayout15.xml"/><Relationship Id="rId9" Type="http://schemas.openxmlformats.org/officeDocument/2006/relationships/slideLayout" Target="../slideLayouts/slideLayout20.xml"/></Relationships>
</file>

<file path=ppt/slideMasters/_rels/slideMaster3.xml.rels><?xml version="1.0" encoding="UTF-8" standalone="yes"?>
<Relationships xmlns="http://schemas.openxmlformats.org/package/2006/relationships"><Relationship Id="rId8" Type="http://schemas.openxmlformats.org/officeDocument/2006/relationships/slideLayout" Target="../slideLayouts/slideLayout30.xml"/><Relationship Id="rId3" Type="http://schemas.openxmlformats.org/officeDocument/2006/relationships/slideLayout" Target="../slideLayouts/slideLayout25.xml"/><Relationship Id="rId7" Type="http://schemas.openxmlformats.org/officeDocument/2006/relationships/slideLayout" Target="../slideLayouts/slideLayout29.xml"/><Relationship Id="rId12" Type="http://schemas.openxmlformats.org/officeDocument/2006/relationships/theme" Target="../theme/theme3.xml"/><Relationship Id="rId2" Type="http://schemas.openxmlformats.org/officeDocument/2006/relationships/slideLayout" Target="../slideLayouts/slideLayout24.xml"/><Relationship Id="rId1" Type="http://schemas.openxmlformats.org/officeDocument/2006/relationships/slideLayout" Target="../slideLayouts/slideLayout23.xml"/><Relationship Id="rId6" Type="http://schemas.openxmlformats.org/officeDocument/2006/relationships/slideLayout" Target="../slideLayouts/slideLayout28.xml"/><Relationship Id="rId11" Type="http://schemas.openxmlformats.org/officeDocument/2006/relationships/slideLayout" Target="../slideLayouts/slideLayout33.xml"/><Relationship Id="rId5" Type="http://schemas.openxmlformats.org/officeDocument/2006/relationships/slideLayout" Target="../slideLayouts/slideLayout27.xml"/><Relationship Id="rId10" Type="http://schemas.openxmlformats.org/officeDocument/2006/relationships/slideLayout" Target="../slideLayouts/slideLayout32.xml"/><Relationship Id="rId4" Type="http://schemas.openxmlformats.org/officeDocument/2006/relationships/slideLayout" Target="../slideLayouts/slideLayout26.xml"/><Relationship Id="rId9" Type="http://schemas.openxmlformats.org/officeDocument/2006/relationships/slideLayout" Target="../slideLayouts/slideLayout31.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Pr>
        <a:solidFill>
          <a:schemeClr val="accent3">
            <a:lumMod val="40000"/>
            <a:lumOff val="60000"/>
          </a:schemeClr>
        </a:solidFill>
        <a:effectLst/>
      </p:bgPr>
    </p:bg>
    <p:spTree>
      <p:nvGrpSpPr>
        <p:cNvPr id="1" name=""/>
        <p:cNvGrpSpPr/>
        <p:nvPr/>
      </p:nvGrpSpPr>
      <p:grpSpPr>
        <a:xfrm>
          <a:off x="0" y="0"/>
          <a:ext cx="0" cy="0"/>
          <a:chOff x="0" y="0"/>
          <a:chExt cx="0" cy="0"/>
        </a:xfrm>
      </p:grpSpPr>
      <p:sp>
        <p:nvSpPr>
          <p:cNvPr id="2" name="Title Placeholder 1"/>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a:t>Click to edit Master title style</a:t>
            </a:r>
          </a:p>
        </p:txBody>
      </p:sp>
      <p:sp>
        <p:nvSpPr>
          <p:cNvPr id="3" name="Text Placeholder 2"/>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p:cNvSpPr>
            <a:spLocks noGrp="1"/>
          </p:cNvSpPr>
          <p:nvPr>
            <p:ph type="dt" sz="half" idx="2"/>
          </p:nvPr>
        </p:nvSpPr>
        <p:spPr>
          <a:xfrm>
            <a:off x="457200" y="6356350"/>
            <a:ext cx="21336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A72926BD-6D48-402A-A6C0-D5D7272F9A27}" type="datetimeFigureOut">
              <a:rPr lang="en-US" smtClean="0"/>
              <a:pPr/>
              <a:t>4/14/2026</a:t>
            </a:fld>
            <a:endParaRPr lang="en-US" dirty="0"/>
          </a:p>
        </p:txBody>
      </p:sp>
      <p:sp>
        <p:nvSpPr>
          <p:cNvPr id="5" name="Footer Placeholder 4"/>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US" dirty="0"/>
          </a:p>
        </p:txBody>
      </p:sp>
      <p:sp>
        <p:nvSpPr>
          <p:cNvPr id="6" name="Slide Number Placeholder 5"/>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4954930C-E07A-4F26-A954-ADF3725BC9AC}" type="slidenum">
              <a:rPr lang="en-US" smtClean="0"/>
              <a:pPr/>
              <a:t>‹#›</a:t>
            </a:fld>
            <a:endParaRPr lang="en-US" dirty="0"/>
          </a:p>
        </p:txBody>
      </p:sp>
    </p:spTree>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2.xml><?xml version="1.0" encoding="utf-8"?>
<p:sldMaster xmlns:a="http://schemas.openxmlformats.org/drawingml/2006/main" xmlns:r="http://schemas.openxmlformats.org/officeDocument/2006/relationships" xmlns:p="http://schemas.openxmlformats.org/presentationml/2006/main">
  <p:cSld>
    <p:bg>
      <p:bgRef idx="1001">
        <a:schemeClr val="bg2"/>
      </p:bgRef>
    </p:bg>
    <p:spTree>
      <p:nvGrpSpPr>
        <p:cNvPr id="1" name=""/>
        <p:cNvGrpSpPr/>
        <p:nvPr/>
      </p:nvGrpSpPr>
      <p:grpSpPr>
        <a:xfrm>
          <a:off x="0" y="0"/>
          <a:ext cx="0" cy="0"/>
          <a:chOff x="0" y="0"/>
          <a:chExt cx="0" cy="0"/>
        </a:xfrm>
      </p:grpSpPr>
      <p:sp>
        <p:nvSpPr>
          <p:cNvPr id="2" name="Title Placeholder 1"/>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a:t>Click to edit Master title style</a:t>
            </a:r>
          </a:p>
        </p:txBody>
      </p:sp>
      <p:sp>
        <p:nvSpPr>
          <p:cNvPr id="3" name="Text Placeholder 2"/>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p:cNvSpPr>
            <a:spLocks noGrp="1"/>
          </p:cNvSpPr>
          <p:nvPr>
            <p:ph type="dt" sz="half" idx="2"/>
          </p:nvPr>
        </p:nvSpPr>
        <p:spPr>
          <a:xfrm>
            <a:off x="457200" y="6356350"/>
            <a:ext cx="21336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pPr>
              <a:defRPr/>
            </a:pPr>
            <a:fld id="{C3B37A3B-F208-4680-9D9B-09F184085872}" type="datetime1">
              <a:rPr lang="en-US" smtClean="0"/>
              <a:pPr>
                <a:defRPr/>
              </a:pPr>
              <a:t>4/14/2026</a:t>
            </a:fld>
            <a:endParaRPr lang="en-US" sz="1300" dirty="0">
              <a:solidFill>
                <a:schemeClr val="bg2">
                  <a:tint val="60000"/>
                  <a:satMod val="155000"/>
                </a:schemeClr>
              </a:solidFill>
            </a:endParaRPr>
          </a:p>
        </p:txBody>
      </p:sp>
      <p:sp>
        <p:nvSpPr>
          <p:cNvPr id="5" name="Footer Placeholder 4"/>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pPr>
              <a:defRPr/>
            </a:pPr>
            <a:endParaRPr lang="en-US"/>
          </a:p>
        </p:txBody>
      </p:sp>
      <p:sp>
        <p:nvSpPr>
          <p:cNvPr id="6" name="Slide Number Placeholder 5"/>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pPr>
              <a:defRPr/>
            </a:pPr>
            <a:fld id="{CA3878AC-B636-46A9-89C1-2D9A4EB1BAA6}" type="slidenum">
              <a:rPr lang="en-US" smtClean="0"/>
              <a:pPr>
                <a:defRPr/>
              </a:pPr>
              <a:t>‹#›</a:t>
            </a:fld>
            <a:endParaRPr lang="en-US" sz="1600" b="1" dirty="0"/>
          </a:p>
        </p:txBody>
      </p:sp>
    </p:spTree>
    <p:extLst>
      <p:ext uri="{BB962C8B-B14F-4D97-AF65-F5344CB8AC3E}">
        <p14:creationId xmlns:p14="http://schemas.microsoft.com/office/powerpoint/2010/main" val="2222828105"/>
      </p:ext>
    </p:extLst>
  </p:cSld>
  <p:clrMap bg1="lt1" tx1="dk1" bg2="lt2" tx2="dk2" accent1="accent1" accent2="accent2" accent3="accent3" accent4="accent4" accent5="accent5" accent6="accent6" hlink="hlink" folHlink="folHlink"/>
  <p:sldLayoutIdLst>
    <p:sldLayoutId id="2147483661" r:id="rId1"/>
    <p:sldLayoutId id="2147483662" r:id="rId2"/>
    <p:sldLayoutId id="2147483663" r:id="rId3"/>
    <p:sldLayoutId id="2147483664" r:id="rId4"/>
    <p:sldLayoutId id="2147483665" r:id="rId5"/>
    <p:sldLayoutId id="2147483666" r:id="rId6"/>
    <p:sldLayoutId id="2147483667" r:id="rId7"/>
    <p:sldLayoutId id="2147483668" r:id="rId8"/>
    <p:sldLayoutId id="2147483669" r:id="rId9"/>
    <p:sldLayoutId id="2147483670" r:id="rId10"/>
    <p:sldLayoutId id="2147483671" r:id="rId11"/>
  </p:sldLayoutIdLst>
  <mc:AlternateContent xmlns:mc="http://schemas.openxmlformats.org/markup-compatibility/2006" xmlns:p15="http://schemas.microsoft.com/office/powerpoint/2012/main">
    <mc:Choice Requires="p15">
      <p:transition spd="med">
        <p15:prstTrans prst="pageCurlDouble"/>
      </p:transition>
    </mc:Choice>
    <mc:Fallback xmlns="">
      <p:transition spd="med">
        <p:fade/>
      </p:transition>
    </mc:Fallback>
  </mc:AlternateContent>
  <p:hf hdr="0" ftr="0" dt="0"/>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3.xml><?xml version="1.0" encoding="utf-8"?>
<p:sldMaster xmlns:a="http://schemas.openxmlformats.org/drawingml/2006/main" xmlns:r="http://schemas.openxmlformats.org/officeDocument/2006/relationships" xmlns:p="http://schemas.openxmlformats.org/presentationml/2006/main">
  <p:cSld>
    <p:bg>
      <p:bgPr>
        <a:solidFill>
          <a:schemeClr val="accent3">
            <a:lumMod val="20000"/>
            <a:lumOff val="80000"/>
          </a:schemeClr>
        </a:solidFill>
        <a:effectLst/>
      </p:bgPr>
    </p:bg>
    <p:spTree>
      <p:nvGrpSpPr>
        <p:cNvPr id="1" name=""/>
        <p:cNvGrpSpPr/>
        <p:nvPr/>
      </p:nvGrpSpPr>
      <p:grpSpPr>
        <a:xfrm>
          <a:off x="0" y="0"/>
          <a:ext cx="0" cy="0"/>
          <a:chOff x="0" y="0"/>
          <a:chExt cx="0" cy="0"/>
        </a:xfrm>
      </p:grpSpPr>
      <p:sp>
        <p:nvSpPr>
          <p:cNvPr id="2" name="Title Placeholder 1"/>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a:t>Click to edit Master title style</a:t>
            </a:r>
          </a:p>
        </p:txBody>
      </p:sp>
      <p:sp>
        <p:nvSpPr>
          <p:cNvPr id="3" name="Text Placeholder 2"/>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p:cNvSpPr>
            <a:spLocks noGrp="1"/>
          </p:cNvSpPr>
          <p:nvPr>
            <p:ph type="dt" sz="half" idx="2"/>
          </p:nvPr>
        </p:nvSpPr>
        <p:spPr>
          <a:xfrm>
            <a:off x="457200" y="6356350"/>
            <a:ext cx="21336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9EE32EBF-A082-4746-BF3F-7D66E5378669}" type="datetimeFigureOut">
              <a:rPr lang="en-US" smtClean="0"/>
              <a:pPr/>
              <a:t>4/14/2026</a:t>
            </a:fld>
            <a:endParaRPr lang="en-US"/>
          </a:p>
        </p:txBody>
      </p:sp>
      <p:sp>
        <p:nvSpPr>
          <p:cNvPr id="5" name="Footer Placeholder 4"/>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US"/>
          </a:p>
        </p:txBody>
      </p:sp>
      <p:sp>
        <p:nvSpPr>
          <p:cNvPr id="6" name="Slide Number Placeholder 5"/>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0E2F9F30-9B66-421F-A967-FE7F156EDBE2}" type="slidenum">
              <a:rPr lang="en-US" smtClean="0"/>
              <a:pPr/>
              <a:t>‹#›</a:t>
            </a:fld>
            <a:endParaRPr lang="en-US"/>
          </a:p>
        </p:txBody>
      </p:sp>
    </p:spTree>
    <p:extLst>
      <p:ext uri="{BB962C8B-B14F-4D97-AF65-F5344CB8AC3E}">
        <p14:creationId xmlns:p14="http://schemas.microsoft.com/office/powerpoint/2010/main" val="639006152"/>
      </p:ext>
    </p:extLst>
  </p:cSld>
  <p:clrMap bg1="lt1" tx1="dk1" bg2="lt2" tx2="dk2" accent1="accent1" accent2="accent2" accent3="accent3" accent4="accent4" accent5="accent5" accent6="accent6" hlink="hlink" folHlink="folHlink"/>
  <p:sldLayoutIdLst>
    <p:sldLayoutId id="2147483673" r:id="rId1"/>
    <p:sldLayoutId id="2147483674" r:id="rId2"/>
    <p:sldLayoutId id="2147483675" r:id="rId3"/>
    <p:sldLayoutId id="2147483676" r:id="rId4"/>
    <p:sldLayoutId id="2147483677" r:id="rId5"/>
    <p:sldLayoutId id="2147483678" r:id="rId6"/>
    <p:sldLayoutId id="2147483679" r:id="rId7"/>
    <p:sldLayoutId id="2147483680" r:id="rId8"/>
    <p:sldLayoutId id="2147483681" r:id="rId9"/>
    <p:sldLayoutId id="2147483682" r:id="rId10"/>
    <p:sldLayoutId id="2147483683" r:id="rId11"/>
  </p:sldLayoutIdLst>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3" Type="http://schemas.openxmlformats.org/officeDocument/2006/relationships/image" Target="../media/image2.jpeg"/><Relationship Id="rId2" Type="http://schemas.openxmlformats.org/officeDocument/2006/relationships/image" Target="../media/image1.wmf"/><Relationship Id="rId1" Type="http://schemas.openxmlformats.org/officeDocument/2006/relationships/slideLayout" Target="../slideLayouts/slideLayout7.xml"/><Relationship Id="rId4" Type="http://schemas.openxmlformats.org/officeDocument/2006/relationships/image" Target="../media/image3.jpeg"/></Relationships>
</file>

<file path=ppt/slides/_rels/slide2.xml.rels><?xml version="1.0" encoding="UTF-8" standalone="yes"?>
<Relationships xmlns="http://schemas.openxmlformats.org/package/2006/relationships"><Relationship Id="rId8" Type="http://schemas.openxmlformats.org/officeDocument/2006/relationships/image" Target="../media/image4.jpeg"/><Relationship Id="rId3" Type="http://schemas.openxmlformats.org/officeDocument/2006/relationships/diagramLayout" Target="../diagrams/layout1.xml"/><Relationship Id="rId7" Type="http://schemas.openxmlformats.org/officeDocument/2006/relationships/image" Target="../media/image2.jpeg"/><Relationship Id="rId2" Type="http://schemas.openxmlformats.org/officeDocument/2006/relationships/diagramData" Target="../diagrams/data1.xml"/><Relationship Id="rId1" Type="http://schemas.openxmlformats.org/officeDocument/2006/relationships/slideLayout" Target="../slideLayouts/slideLayout2.xml"/><Relationship Id="rId6" Type="http://schemas.microsoft.com/office/2007/relationships/diagramDrawing" Target="../diagrams/drawing1.xml"/><Relationship Id="rId5" Type="http://schemas.openxmlformats.org/officeDocument/2006/relationships/diagramColors" Target="../diagrams/colors1.xml"/><Relationship Id="rId10" Type="http://schemas.openxmlformats.org/officeDocument/2006/relationships/image" Target="../media/image6.jpeg"/><Relationship Id="rId4" Type="http://schemas.openxmlformats.org/officeDocument/2006/relationships/diagramQuickStyle" Target="../diagrams/quickStyle1.xml"/><Relationship Id="rId9" Type="http://schemas.openxmlformats.org/officeDocument/2006/relationships/image" Target="../media/image5.jpeg"/></Relationships>
</file>

<file path=ppt/slides/_rels/slide3.xml.rels><?xml version="1.0" encoding="UTF-8" standalone="yes"?>
<Relationships xmlns="http://schemas.openxmlformats.org/package/2006/relationships"><Relationship Id="rId8" Type="http://schemas.openxmlformats.org/officeDocument/2006/relationships/image" Target="../media/image2.jpeg"/><Relationship Id="rId3" Type="http://schemas.openxmlformats.org/officeDocument/2006/relationships/slideLayout" Target="../slideLayouts/slideLayout24.xml"/><Relationship Id="rId7" Type="http://schemas.openxmlformats.org/officeDocument/2006/relationships/image" Target="../media/image10.png"/><Relationship Id="rId2" Type="http://schemas.openxmlformats.org/officeDocument/2006/relationships/video" Target="../media/media1.mp4"/><Relationship Id="rId1" Type="http://schemas.microsoft.com/office/2007/relationships/media" Target="../media/media1.mp4"/><Relationship Id="rId6" Type="http://schemas.openxmlformats.org/officeDocument/2006/relationships/image" Target="../media/image9.emf"/><Relationship Id="rId5" Type="http://schemas.openxmlformats.org/officeDocument/2006/relationships/image" Target="../media/image8.jpeg"/><Relationship Id="rId4" Type="http://schemas.openxmlformats.org/officeDocument/2006/relationships/image" Target="../media/image7.png"/></Relationships>
</file>

<file path=ppt/slides/_rels/slide4.xml.rels><?xml version="1.0" encoding="UTF-8" standalone="yes"?>
<Relationships xmlns="http://schemas.openxmlformats.org/package/2006/relationships"><Relationship Id="rId3" Type="http://schemas.openxmlformats.org/officeDocument/2006/relationships/image" Target="../media/image11.png"/><Relationship Id="rId2" Type="http://schemas.openxmlformats.org/officeDocument/2006/relationships/notesSlide" Target="../notesSlides/notesSlide1.xml"/><Relationship Id="rId1" Type="http://schemas.openxmlformats.org/officeDocument/2006/relationships/slideLayout" Target="../slideLayouts/slideLayout13.xml"/><Relationship Id="rId6" Type="http://schemas.openxmlformats.org/officeDocument/2006/relationships/image" Target="../media/image13.emf"/><Relationship Id="rId5" Type="http://schemas.openxmlformats.org/officeDocument/2006/relationships/image" Target="../media/image2.jpeg"/><Relationship Id="rId4" Type="http://schemas.openxmlformats.org/officeDocument/2006/relationships/image" Target="../media/image12.png"/></Relationships>
</file>

<file path=ppt/slides/_rels/slide5.xml.rels><?xml version="1.0" encoding="UTF-8" standalone="yes"?>
<Relationships xmlns="http://schemas.openxmlformats.org/package/2006/relationships"><Relationship Id="rId8" Type="http://schemas.openxmlformats.org/officeDocument/2006/relationships/hyperlink" Target="https://www.google.co.zm/url?sa=i&amp;rct=j&amp;q=&amp;esrc=s&amp;source=imgres&amp;cd=&amp;cad=rja&amp;uact=8&amp;ved=0ahUKEwij6pKkjvrTAhXEqxoKHcq2AEwQjRwIBw&amp;url=https://www.afdb.org/&amp;psig=AFQjCNH4XMTnFaq_XHLrZz2DFr9IT8h_GQ&amp;ust=1495219888837348" TargetMode="External"/><Relationship Id="rId13" Type="http://schemas.openxmlformats.org/officeDocument/2006/relationships/hyperlink" Target="https://www.google.co.zm/url?sa=i&amp;rct=j&amp;q=&amp;esrc=s&amp;source=imgres&amp;cd=&amp;cad=rja&amp;uact=8&amp;ved=0ahUKEwjlk8nhjfrTAhVB2xoKHQm2BWEQjRwIBw&amp;url=https://en.wikipedia.org/wiki/Flag_of_Europe&amp;psig=AFQjCNEvvVRdipoXleeEUwbKqWTf609r3Q&amp;ust=1495219749213221" TargetMode="External"/><Relationship Id="rId3" Type="http://schemas.openxmlformats.org/officeDocument/2006/relationships/image" Target="../media/image14.jpeg"/><Relationship Id="rId7" Type="http://schemas.openxmlformats.org/officeDocument/2006/relationships/image" Target="../media/image18.png"/><Relationship Id="rId12" Type="http://schemas.openxmlformats.org/officeDocument/2006/relationships/image" Target="../media/image21.jpeg"/><Relationship Id="rId17" Type="http://schemas.openxmlformats.org/officeDocument/2006/relationships/image" Target="../media/image2.jpeg"/><Relationship Id="rId2" Type="http://schemas.openxmlformats.org/officeDocument/2006/relationships/notesSlide" Target="../notesSlides/notesSlide2.xml"/><Relationship Id="rId16" Type="http://schemas.openxmlformats.org/officeDocument/2006/relationships/image" Target="../media/image24.jpg"/><Relationship Id="rId1" Type="http://schemas.openxmlformats.org/officeDocument/2006/relationships/slideLayout" Target="../slideLayouts/slideLayout2.xml"/><Relationship Id="rId6" Type="http://schemas.openxmlformats.org/officeDocument/2006/relationships/image" Target="../media/image17.jpeg"/><Relationship Id="rId11" Type="http://schemas.openxmlformats.org/officeDocument/2006/relationships/hyperlink" Target="https://www.google.co.zm/url?sa=i&amp;rct=j&amp;q=&amp;esrc=s&amp;source=images&amp;cd=&amp;cad=rja&amp;uact=8&amp;ved=0ahUKEwjC6cyNkPrTAhXSaVAKHesTB9wQjRwIBw&amp;url=https://www.jica.go.jp/english/faq/faq.html&amp;psig=AFQjCNFDMebACHio2gSrU7sqU779kz1EZA&amp;ust=1495220362572173" TargetMode="External"/><Relationship Id="rId5" Type="http://schemas.openxmlformats.org/officeDocument/2006/relationships/image" Target="../media/image16.jpeg"/><Relationship Id="rId15" Type="http://schemas.openxmlformats.org/officeDocument/2006/relationships/image" Target="../media/image23.png"/><Relationship Id="rId10" Type="http://schemas.openxmlformats.org/officeDocument/2006/relationships/image" Target="../media/image20.png"/><Relationship Id="rId4" Type="http://schemas.openxmlformats.org/officeDocument/2006/relationships/image" Target="../media/image15.jpeg"/><Relationship Id="rId9" Type="http://schemas.openxmlformats.org/officeDocument/2006/relationships/image" Target="../media/image19.png"/><Relationship Id="rId14" Type="http://schemas.openxmlformats.org/officeDocument/2006/relationships/image" Target="../media/image22.png"/></Relationships>
</file>

<file path=ppt/slides/_rels/slide6.xml.rels><?xml version="1.0" encoding="UTF-8" standalone="yes"?>
<Relationships xmlns="http://schemas.openxmlformats.org/package/2006/relationships"><Relationship Id="rId3" Type="http://schemas.openxmlformats.org/officeDocument/2006/relationships/image" Target="../media/image25.png"/><Relationship Id="rId2" Type="http://schemas.openxmlformats.org/officeDocument/2006/relationships/image" Target="../media/image2.jpeg"/><Relationship Id="rId1" Type="http://schemas.openxmlformats.org/officeDocument/2006/relationships/slideLayout" Target="../slideLayouts/slideLayout8.xml"/></Relationships>
</file>

<file path=ppt/slides/_rels/slide7.xml.rels><?xml version="1.0" encoding="UTF-8" standalone="yes"?>
<Relationships xmlns="http://schemas.openxmlformats.org/package/2006/relationships"><Relationship Id="rId3" Type="http://schemas.openxmlformats.org/officeDocument/2006/relationships/image" Target="../media/image27.jpg"/><Relationship Id="rId2" Type="http://schemas.openxmlformats.org/officeDocument/2006/relationships/image" Target="../media/image26.png"/><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3" Type="http://schemas.openxmlformats.org/officeDocument/2006/relationships/image" Target="../media/image28.png"/><Relationship Id="rId2" Type="http://schemas.openxmlformats.org/officeDocument/2006/relationships/image" Target="../media/image2.jpeg"/><Relationship Id="rId1" Type="http://schemas.openxmlformats.org/officeDocument/2006/relationships/slideLayout" Target="../slideLayouts/slideLayout8.xml"/></Relationships>
</file>

<file path=ppt/slides/_rels/slide9.xml.rels><?xml version="1.0" encoding="UTF-8" standalone="yes"?>
<Relationships xmlns="http://schemas.openxmlformats.org/package/2006/relationships"><Relationship Id="rId3" Type="http://schemas.openxmlformats.org/officeDocument/2006/relationships/image" Target="../media/image29.jpeg"/><Relationship Id="rId2" Type="http://schemas.openxmlformats.org/officeDocument/2006/relationships/image" Target="../media/image2.jpeg"/><Relationship Id="rId1" Type="http://schemas.openxmlformats.org/officeDocument/2006/relationships/slideLayout" Target="../slideLayouts/slideLayout8.xml"/></Relationships>
</file>

<file path=ppt/slides/_rels/slide10.xml.rels><?xml version="1.0" encoding="UTF-8" standalone="yes"?>
<Relationships xmlns="http://schemas.openxmlformats.org/package/2006/relationships"><Relationship Id="rId3" Type="http://schemas.openxmlformats.org/officeDocument/2006/relationships/slideLayout" Target="../slideLayouts/slideLayout8.xml"/><Relationship Id="rId2" Type="http://schemas.openxmlformats.org/officeDocument/2006/relationships/video" Target="../media/media2.mp4"/><Relationship Id="rId1" Type="http://schemas.microsoft.com/office/2007/relationships/media" Target="../media/media2.mp4"/><Relationship Id="rId5" Type="http://schemas.openxmlformats.org/officeDocument/2006/relationships/image" Target="../media/image30.png"/><Relationship Id="rId4" Type="http://schemas.openxmlformats.org/officeDocument/2006/relationships/image" Target="../media/image2.jpeg"/></Relationships>
</file>

<file path=ppt/slides/_rels/slide11.xml.rels><?xml version="1.0" encoding="UTF-8" standalone="yes"?>
<Relationships xmlns="http://schemas.openxmlformats.org/package/2006/relationships"><Relationship Id="rId8" Type="http://schemas.openxmlformats.org/officeDocument/2006/relationships/image" Target="../media/image2.jpeg"/><Relationship Id="rId3" Type="http://schemas.openxmlformats.org/officeDocument/2006/relationships/image" Target="../media/image31.jpeg"/><Relationship Id="rId7" Type="http://schemas.openxmlformats.org/officeDocument/2006/relationships/image" Target="../media/image35.jpg"/><Relationship Id="rId2" Type="http://schemas.openxmlformats.org/officeDocument/2006/relationships/hyperlink" Target="https://www.sadc.int/documents-publications/show/Regional_Infrastructure_Development_Master_Plan_Executive_Summary.pdf" TargetMode="External"/><Relationship Id="rId1" Type="http://schemas.openxmlformats.org/officeDocument/2006/relationships/slideLayout" Target="../slideLayouts/slideLayout2.xml"/><Relationship Id="rId6" Type="http://schemas.openxmlformats.org/officeDocument/2006/relationships/image" Target="../media/image34.jpeg"/><Relationship Id="rId5" Type="http://schemas.openxmlformats.org/officeDocument/2006/relationships/image" Target="../media/image33.jpeg"/><Relationship Id="rId4" Type="http://schemas.openxmlformats.org/officeDocument/2006/relationships/image" Target="../media/image32.png"/></Relationships>
</file>

<file path=ppt/slides/_rels/slide12.xml.rels><?xml version="1.0" encoding="UTF-8" standalone="yes"?>
<Relationships xmlns="http://schemas.openxmlformats.org/package/2006/relationships"><Relationship Id="rId3" Type="http://schemas.openxmlformats.org/officeDocument/2006/relationships/image" Target="../media/image37.jpg"/><Relationship Id="rId7" Type="http://schemas.openxmlformats.org/officeDocument/2006/relationships/image" Target="../media/image2.jpeg"/><Relationship Id="rId2" Type="http://schemas.openxmlformats.org/officeDocument/2006/relationships/image" Target="../media/image36.jpeg"/><Relationship Id="rId1" Type="http://schemas.openxmlformats.org/officeDocument/2006/relationships/slideLayout" Target="../slideLayouts/slideLayout2.xml"/><Relationship Id="rId6" Type="http://schemas.openxmlformats.org/officeDocument/2006/relationships/image" Target="../media/image40.jpeg"/><Relationship Id="rId5" Type="http://schemas.openxmlformats.org/officeDocument/2006/relationships/image" Target="../media/image39.jpeg"/><Relationship Id="rId4" Type="http://schemas.openxmlformats.org/officeDocument/2006/relationships/image" Target="../media/image38.jpg"/></Relationships>
</file>

<file path=ppt/slides/_rels/slide13.xml.rels><?xml version="1.0" encoding="UTF-8" standalone="yes"?>
<Relationships xmlns="http://schemas.openxmlformats.org/package/2006/relationships"><Relationship Id="rId2" Type="http://schemas.openxmlformats.org/officeDocument/2006/relationships/image" Target="../media/image2.jpeg"/><Relationship Id="rId1" Type="http://schemas.openxmlformats.org/officeDocument/2006/relationships/slideLayout" Target="../slideLayouts/slideLayout7.xml"/></Relationships>
</file>

<file path=ppt/slides/_rels/slide14.xml.rels><?xml version="1.0" encoding="UTF-8" standalone="yes"?>
<Relationships xmlns="http://schemas.openxmlformats.org/package/2006/relationships"><Relationship Id="rId3" Type="http://schemas.openxmlformats.org/officeDocument/2006/relationships/image" Target="../media/image41.jpeg"/><Relationship Id="rId2" Type="http://schemas.openxmlformats.org/officeDocument/2006/relationships/image" Target="../media/image2.jpeg"/><Relationship Id="rId1" Type="http://schemas.openxmlformats.org/officeDocument/2006/relationships/slideLayout" Target="../slideLayouts/slideLayout8.xml"/><Relationship Id="rId4" Type="http://schemas.openxmlformats.org/officeDocument/2006/relationships/image" Target="../media/image42.jpeg"/></Relationships>
</file>

<file path=ppt/slides/_rels/slide15.xml.rels><?xml version="1.0" encoding="UTF-8" standalone="yes"?>
<Relationships xmlns="http://schemas.openxmlformats.org/package/2006/relationships"><Relationship Id="rId3" Type="http://schemas.openxmlformats.org/officeDocument/2006/relationships/image" Target="../media/image26.png"/><Relationship Id="rId2" Type="http://schemas.openxmlformats.org/officeDocument/2006/relationships/image" Target="../media/image43.jpeg"/><Relationship Id="rId1" Type="http://schemas.openxmlformats.org/officeDocument/2006/relationships/slideLayout" Target="../slideLayouts/slideLayout2.xml"/></Relationships>
</file>

<file path=ppt/slides/_rels/slide16.xml.rels><?xml version="1.0" encoding="UTF-8" standalone="yes"?>
<Relationships xmlns="http://schemas.openxmlformats.org/package/2006/relationships"><Relationship Id="rId3" Type="http://schemas.openxmlformats.org/officeDocument/2006/relationships/image" Target="../media/image45.jpeg"/><Relationship Id="rId2" Type="http://schemas.openxmlformats.org/officeDocument/2006/relationships/image" Target="../media/image44.jpeg"/><Relationship Id="rId1" Type="http://schemas.openxmlformats.org/officeDocument/2006/relationships/slideLayout" Target="../slideLayouts/slideLayout8.xml"/><Relationship Id="rId4" Type="http://schemas.openxmlformats.org/officeDocument/2006/relationships/image" Target="../media/image2.jpeg"/></Relationships>
</file>

<file path=ppt/slides/_rels/slide17.xml.rels><?xml version="1.0" encoding="UTF-8" standalone="yes"?>
<Relationships xmlns="http://schemas.openxmlformats.org/package/2006/relationships"><Relationship Id="rId2" Type="http://schemas.openxmlformats.org/officeDocument/2006/relationships/image" Target="../media/image2.jpeg"/><Relationship Id="rId1" Type="http://schemas.openxmlformats.org/officeDocument/2006/relationships/slideLayout" Target="../slideLayouts/slideLayout6.xml"/></Relationships>
</file>

<file path=ppt/slides/_rels/slide18.xml.rels><?xml version="1.0" encoding="UTF-8" standalone="yes"?>
<Relationships xmlns="http://schemas.openxmlformats.org/package/2006/relationships"><Relationship Id="rId3" Type="http://schemas.openxmlformats.org/officeDocument/2006/relationships/image" Target="../media/image38.jpg"/><Relationship Id="rId7" Type="http://schemas.openxmlformats.org/officeDocument/2006/relationships/image" Target="../media/image48.jpeg"/><Relationship Id="rId2" Type="http://schemas.openxmlformats.org/officeDocument/2006/relationships/notesSlide" Target="../notesSlides/notesSlide3.xml"/><Relationship Id="rId1" Type="http://schemas.openxmlformats.org/officeDocument/2006/relationships/slideLayout" Target="../slideLayouts/slideLayout2.xml"/><Relationship Id="rId6" Type="http://schemas.openxmlformats.org/officeDocument/2006/relationships/image" Target="../media/image47.jpeg"/><Relationship Id="rId5" Type="http://schemas.openxmlformats.org/officeDocument/2006/relationships/image" Target="../media/image1.wmf"/><Relationship Id="rId4" Type="http://schemas.openxmlformats.org/officeDocument/2006/relationships/image" Target="../media/image46.jpeg"/></Relationships>
</file>

<file path=ppt/slides/_rels/slide19.xml.rels><?xml version="1.0" encoding="UTF-8" standalone="yes"?>
<Relationships xmlns="http://schemas.openxmlformats.org/package/2006/relationships"><Relationship Id="rId3" Type="http://schemas.openxmlformats.org/officeDocument/2006/relationships/image" Target="../media/image50.gif"/><Relationship Id="rId2" Type="http://schemas.openxmlformats.org/officeDocument/2006/relationships/image" Target="../media/image49.jpg"/><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Slide Number Placeholder 3"/>
          <p:cNvSpPr>
            <a:spLocks noGrp="1"/>
          </p:cNvSpPr>
          <p:nvPr>
            <p:ph type="sldNum" sz="quarter" idx="12"/>
          </p:nvPr>
        </p:nvSpPr>
        <p:spPr/>
        <p:txBody>
          <a:bodyPr/>
          <a:lstStyle/>
          <a:p>
            <a:pPr>
              <a:defRPr/>
            </a:pPr>
            <a:fld id="{6ED17C41-21F7-443A-8A20-EDAE409F97BF}" type="slidenum">
              <a:rPr lang="en-US" smtClean="0">
                <a:solidFill>
                  <a:prstClr val="black">
                    <a:tint val="75000"/>
                  </a:prstClr>
                </a:solidFill>
              </a:rPr>
              <a:pPr>
                <a:defRPr/>
              </a:pPr>
              <a:t>1</a:t>
            </a:fld>
            <a:endParaRPr lang="en-US" dirty="0">
              <a:solidFill>
                <a:prstClr val="black">
                  <a:tint val="75000"/>
                </a:prstClr>
              </a:solidFill>
            </a:endParaRPr>
          </a:p>
        </p:txBody>
      </p:sp>
      <p:sp>
        <p:nvSpPr>
          <p:cNvPr id="5" name="Flowchart: Document 4"/>
          <p:cNvSpPr/>
          <p:nvPr/>
        </p:nvSpPr>
        <p:spPr>
          <a:xfrm>
            <a:off x="0" y="0"/>
            <a:ext cx="9144000" cy="1008528"/>
          </a:xfrm>
          <a:prstGeom prst="flowChartDocument">
            <a:avLst/>
          </a:prstGeom>
          <a:solidFill>
            <a:schemeClr val="accent3">
              <a:lumMod val="50000"/>
            </a:schemeClr>
          </a:solidFill>
          <a:ln/>
        </p:spPr>
        <p:style>
          <a:lnRef idx="0">
            <a:schemeClr val="accent3"/>
          </a:lnRef>
          <a:fillRef idx="3">
            <a:schemeClr val="accent3"/>
          </a:fillRef>
          <a:effectRef idx="3">
            <a:schemeClr val="accent3"/>
          </a:effectRef>
          <a:fontRef idx="minor">
            <a:schemeClr val="lt1"/>
          </a:fontRef>
        </p:style>
        <p:txBody>
          <a:bodyPr rtlCol="0" anchor="ctr"/>
          <a:lstStyle/>
          <a:p>
            <a:pPr algn="ctr" fontAlgn="base">
              <a:spcBef>
                <a:spcPct val="0"/>
              </a:spcBef>
              <a:spcAft>
                <a:spcPct val="0"/>
              </a:spcAft>
            </a:pPr>
            <a:endParaRPr kumimoji="1" lang="en-US" sz="2800">
              <a:solidFill>
                <a:prstClr val="white"/>
              </a:solidFill>
            </a:endParaRPr>
          </a:p>
        </p:txBody>
      </p:sp>
      <p:sp>
        <p:nvSpPr>
          <p:cNvPr id="6" name="Flowchart: Document 5"/>
          <p:cNvSpPr/>
          <p:nvPr/>
        </p:nvSpPr>
        <p:spPr>
          <a:xfrm rot="10800000">
            <a:off x="0" y="5605772"/>
            <a:ext cx="9144000" cy="1115703"/>
          </a:xfrm>
          <a:prstGeom prst="flowChartDocument">
            <a:avLst/>
          </a:prstGeom>
          <a:solidFill>
            <a:schemeClr val="accent3">
              <a:lumMod val="50000"/>
            </a:schemeClr>
          </a:solidFill>
          <a:ln>
            <a:noFill/>
          </a:ln>
          <a:effectLst>
            <a:outerShdw blurRad="190500" dist="228600" dir="2700000" algn="ctr">
              <a:srgbClr val="000000">
                <a:alpha val="30000"/>
              </a:srgbClr>
            </a:outerShdw>
          </a:effectLst>
          <a:scene3d>
            <a:camera prst="orthographicFront">
              <a:rot lat="0" lon="0" rev="0"/>
            </a:camera>
            <a:lightRig rig="glow" dir="t">
              <a:rot lat="0" lon="0" rev="4800000"/>
            </a:lightRig>
          </a:scene3d>
          <a:sp3d prstMaterial="matte">
            <a:bevelT w="127000" h="63500"/>
          </a:sp3d>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fontAlgn="base">
              <a:spcBef>
                <a:spcPct val="0"/>
              </a:spcBef>
              <a:spcAft>
                <a:spcPct val="0"/>
              </a:spcAft>
            </a:pPr>
            <a:endParaRPr kumimoji="1" lang="en-US" sz="2800" dirty="0">
              <a:solidFill>
                <a:srgbClr val="92D050"/>
              </a:solidFill>
            </a:endParaRPr>
          </a:p>
        </p:txBody>
      </p:sp>
      <p:sp>
        <p:nvSpPr>
          <p:cNvPr id="16" name="Title 2"/>
          <p:cNvSpPr txBox="1">
            <a:spLocks/>
          </p:cNvSpPr>
          <p:nvPr/>
        </p:nvSpPr>
        <p:spPr>
          <a:xfrm>
            <a:off x="0" y="28060"/>
            <a:ext cx="9144000" cy="900249"/>
          </a:xfrm>
          <a:prstGeom prst="rect">
            <a:avLst/>
          </a:prstGeom>
          <a:solidFill>
            <a:schemeClr val="accent3">
              <a:lumMod val="75000"/>
            </a:schemeClr>
          </a:solidFill>
          <a:ln w="63500" cap="rnd">
            <a:solidFill>
              <a:srgbClr val="333333"/>
            </a:solidFill>
          </a:ln>
          <a:effectLst>
            <a:outerShdw blurRad="381000" dist="292100" dir="5400000" sx="-80000" sy="-18000" rotWithShape="0">
              <a:srgbClr val="000000">
                <a:alpha val="22000"/>
              </a:srgbClr>
            </a:outerShdw>
          </a:effectLst>
          <a:scene3d>
            <a:camera prst="orthographicFront"/>
            <a:lightRig rig="contrasting" dir="t">
              <a:rot lat="0" lon="0" rev="3000000"/>
            </a:lightRig>
          </a:scene3d>
          <a:sp3d contourW="7620">
            <a:bevelT w="95250" h="31750"/>
            <a:contourClr>
              <a:srgbClr val="333333"/>
            </a:contourClr>
          </a:sp3d>
        </p:spPr>
        <p:style>
          <a:lnRef idx="0">
            <a:schemeClr val="accent3"/>
          </a:lnRef>
          <a:fillRef idx="3">
            <a:schemeClr val="accent3"/>
          </a:fillRef>
          <a:effectRef idx="3">
            <a:schemeClr val="accent3"/>
          </a:effectRef>
          <a:fontRef idx="minor">
            <a:schemeClr val="lt1"/>
          </a:fontRef>
        </p:style>
        <p:txBody>
          <a:bodyPr>
            <a:noAutofit/>
          </a:bodyPr>
          <a:lstStyle>
            <a:lvl1pPr algn="ctr" defTabSz="914400" rtl="0" eaLnBrk="1" latinLnBrk="0" hangingPunct="1">
              <a:spcBef>
                <a:spcPct val="0"/>
              </a:spcBef>
              <a:buNone/>
              <a:defRPr sz="4400" kern="1200">
                <a:solidFill>
                  <a:schemeClr val="lt1"/>
                </a:solidFill>
                <a:latin typeface="+mn-lt"/>
                <a:ea typeface="+mn-ea"/>
                <a:cs typeface="+mn-cs"/>
              </a:defRPr>
            </a:lvl1pPr>
            <a:lvl2pPr>
              <a:defRPr>
                <a:solidFill>
                  <a:schemeClr val="lt1"/>
                </a:solidFill>
                <a:latin typeface="+mn-lt"/>
                <a:ea typeface="+mn-ea"/>
                <a:cs typeface="+mn-cs"/>
              </a:defRPr>
            </a:lvl2pPr>
            <a:lvl3pPr>
              <a:defRPr>
                <a:solidFill>
                  <a:schemeClr val="lt1"/>
                </a:solidFill>
                <a:latin typeface="+mn-lt"/>
                <a:ea typeface="+mn-ea"/>
                <a:cs typeface="+mn-cs"/>
              </a:defRPr>
            </a:lvl3pPr>
            <a:lvl4pPr>
              <a:defRPr>
                <a:solidFill>
                  <a:schemeClr val="lt1"/>
                </a:solidFill>
                <a:latin typeface="+mn-lt"/>
                <a:ea typeface="+mn-ea"/>
                <a:cs typeface="+mn-cs"/>
              </a:defRPr>
            </a:lvl4pPr>
            <a:lvl5pPr>
              <a:defRPr>
                <a:solidFill>
                  <a:schemeClr val="lt1"/>
                </a:solidFill>
                <a:latin typeface="+mn-lt"/>
                <a:ea typeface="+mn-ea"/>
                <a:cs typeface="+mn-cs"/>
              </a:defRPr>
            </a:lvl5pPr>
            <a:lvl6pPr>
              <a:defRPr>
                <a:solidFill>
                  <a:schemeClr val="lt1"/>
                </a:solidFill>
                <a:latin typeface="+mn-lt"/>
                <a:ea typeface="+mn-ea"/>
                <a:cs typeface="+mn-cs"/>
              </a:defRPr>
            </a:lvl6pPr>
            <a:lvl7pPr>
              <a:defRPr>
                <a:solidFill>
                  <a:schemeClr val="lt1"/>
                </a:solidFill>
                <a:latin typeface="+mn-lt"/>
                <a:ea typeface="+mn-ea"/>
                <a:cs typeface="+mn-cs"/>
              </a:defRPr>
            </a:lvl7pPr>
            <a:lvl8pPr>
              <a:defRPr>
                <a:solidFill>
                  <a:schemeClr val="lt1"/>
                </a:solidFill>
                <a:latin typeface="+mn-lt"/>
                <a:ea typeface="+mn-ea"/>
                <a:cs typeface="+mn-cs"/>
              </a:defRPr>
            </a:lvl8pPr>
            <a:lvl9pPr>
              <a:defRPr>
                <a:solidFill>
                  <a:schemeClr val="lt1"/>
                </a:solidFill>
                <a:latin typeface="+mn-lt"/>
                <a:ea typeface="+mn-ea"/>
                <a:cs typeface="+mn-cs"/>
              </a:defRPr>
            </a:lvl9pPr>
          </a:lstStyle>
          <a:p>
            <a:r>
              <a:rPr lang="en-US" sz="1600" b="1" dirty="0">
                <a:solidFill>
                  <a:prstClr val="white"/>
                </a:solidFill>
                <a:latin typeface="Times New Roman" panose="02020603050405020304" pitchFamily="18" charset="0"/>
                <a:ea typeface="Times New Roman" panose="02020603050405020304" pitchFamily="18" charset="0"/>
              </a:rPr>
              <a:t> </a:t>
            </a:r>
            <a:endParaRPr lang="en-ZA" sz="1600" dirty="0">
              <a:solidFill>
                <a:prstClr val="white"/>
              </a:solidFill>
              <a:latin typeface="Times New Roman" panose="02020603050405020304" pitchFamily="18" charset="0"/>
              <a:ea typeface="Times New Roman" panose="02020603050405020304" pitchFamily="18" charset="0"/>
            </a:endParaRPr>
          </a:p>
          <a:p>
            <a:r>
              <a:rPr lang="en-US" sz="2400" b="1" dirty="0">
                <a:solidFill>
                  <a:prstClr val="black"/>
                </a:solidFill>
                <a:latin typeface="Times New Roman" panose="02020603050405020304" pitchFamily="18" charset="0"/>
                <a:ea typeface="Times New Roman" panose="02020603050405020304" pitchFamily="18" charset="0"/>
              </a:rPr>
              <a:t>     </a:t>
            </a:r>
            <a:r>
              <a:rPr lang="en-US" sz="2400" b="1" dirty="0">
                <a:solidFill>
                  <a:prstClr val="black"/>
                </a:solidFill>
                <a:latin typeface="Arial Black" panose="020B0A04020102020204" pitchFamily="34" charset="0"/>
                <a:ea typeface="Times New Roman" panose="02020603050405020304" pitchFamily="18" charset="0"/>
              </a:rPr>
              <a:t>NATIONAL ROAD FUND AGENCY</a:t>
            </a:r>
            <a:r>
              <a:rPr lang="en-US" sz="1400" b="1" dirty="0">
                <a:solidFill>
                  <a:srgbClr val="0070C0"/>
                </a:solidFill>
                <a:latin typeface="Bookman Old Style" panose="02050604050505020204" pitchFamily="18" charset="0"/>
                <a:ea typeface="Times New Roman" panose="02020603050405020304" pitchFamily="18" charset="0"/>
              </a:rPr>
              <a:t> </a:t>
            </a:r>
            <a:endParaRPr lang="en-ZA" sz="1400" b="1" dirty="0">
              <a:solidFill>
                <a:srgbClr val="0070C0"/>
              </a:solidFill>
              <a:latin typeface="Times New Roman" panose="02020603050405020304" pitchFamily="18" charset="0"/>
              <a:ea typeface="Times New Roman" panose="02020603050405020304" pitchFamily="18" charset="0"/>
            </a:endParaRPr>
          </a:p>
          <a:p>
            <a:endParaRPr lang="en-US" sz="1800" b="1" i="1" dirty="0">
              <a:solidFill>
                <a:srgbClr val="FF0000"/>
              </a:solidFill>
              <a:latin typeface="Book Antiqua" panose="02040602050305030304" pitchFamily="18" charset="0"/>
              <a:ea typeface="Times New Roman" panose="02020603050405020304" pitchFamily="18" charset="0"/>
            </a:endParaRPr>
          </a:p>
          <a:p>
            <a:endParaRPr lang="en-US" sz="1800" b="1" i="1" dirty="0">
              <a:solidFill>
                <a:srgbClr val="FF0000"/>
              </a:solidFill>
              <a:latin typeface="Book Antiqua" panose="02040602050305030304" pitchFamily="18" charset="0"/>
              <a:ea typeface="Times New Roman" panose="02020603050405020304" pitchFamily="18" charset="0"/>
            </a:endParaRPr>
          </a:p>
          <a:p>
            <a:r>
              <a:rPr lang="en-US" sz="1800" b="1" i="1" dirty="0">
                <a:solidFill>
                  <a:srgbClr val="FF0000"/>
                </a:solidFill>
                <a:latin typeface="Arial Black" panose="020B0A04020102020204" pitchFamily="34" charset="0"/>
                <a:ea typeface="Times New Roman" panose="02020603050405020304" pitchFamily="18" charset="0"/>
              </a:rPr>
              <a:t>ARMFA SOUTHERN AFRICAN FOCAL GROUP ORDINARY MEETING</a:t>
            </a:r>
          </a:p>
          <a:p>
            <a:endParaRPr lang="en-US" sz="1800" b="1" i="1" dirty="0">
              <a:solidFill>
                <a:srgbClr val="FF0000"/>
              </a:solidFill>
              <a:latin typeface="Book Antiqua" panose="02040602050305030304" pitchFamily="18" charset="0"/>
              <a:ea typeface="Times New Roman" panose="02020603050405020304" pitchFamily="18" charset="0"/>
            </a:endParaRPr>
          </a:p>
          <a:p>
            <a:endParaRPr lang="en-US" sz="1800" b="1" i="1" dirty="0">
              <a:solidFill>
                <a:srgbClr val="FFFF00"/>
              </a:solidFill>
              <a:latin typeface="Book Antiqua" panose="02040602050305030304" pitchFamily="18" charset="0"/>
              <a:ea typeface="Times New Roman" panose="02020603050405020304" pitchFamily="18" charset="0"/>
            </a:endParaRPr>
          </a:p>
          <a:p>
            <a:endParaRPr lang="en-US" sz="1800" b="1" i="1" dirty="0">
              <a:solidFill>
                <a:srgbClr val="FFFF00"/>
              </a:solidFill>
              <a:latin typeface="Book Antiqua" panose="02040602050305030304" pitchFamily="18" charset="0"/>
              <a:ea typeface="Times New Roman" panose="02020603050405020304" pitchFamily="18" charset="0"/>
            </a:endParaRPr>
          </a:p>
          <a:p>
            <a:endParaRPr lang="en-US" sz="1800" b="1" i="1" dirty="0">
              <a:solidFill>
                <a:srgbClr val="FFFF00"/>
              </a:solidFill>
              <a:latin typeface="Book Antiqua" panose="02040602050305030304" pitchFamily="18" charset="0"/>
              <a:ea typeface="Times New Roman" panose="02020603050405020304" pitchFamily="18" charset="0"/>
            </a:endParaRPr>
          </a:p>
          <a:p>
            <a:endParaRPr lang="en-US" sz="1800" b="1" i="1" dirty="0">
              <a:solidFill>
                <a:srgbClr val="FFFF00"/>
              </a:solidFill>
              <a:latin typeface="Book Antiqua" panose="02040602050305030304" pitchFamily="18" charset="0"/>
              <a:ea typeface="Times New Roman" panose="02020603050405020304" pitchFamily="18" charset="0"/>
            </a:endParaRPr>
          </a:p>
          <a:p>
            <a:endParaRPr lang="en-US" sz="1800" b="1" i="1" dirty="0">
              <a:solidFill>
                <a:srgbClr val="FFFF00"/>
              </a:solidFill>
              <a:latin typeface="Book Antiqua" panose="02040602050305030304" pitchFamily="18" charset="0"/>
              <a:ea typeface="Times New Roman" panose="02020603050405020304" pitchFamily="18" charset="0"/>
            </a:endParaRPr>
          </a:p>
          <a:p>
            <a:endParaRPr lang="en-US" sz="1800" b="1" i="1" dirty="0">
              <a:solidFill>
                <a:srgbClr val="FFFF00"/>
              </a:solidFill>
              <a:latin typeface="Book Antiqua" panose="02040602050305030304" pitchFamily="18" charset="0"/>
              <a:ea typeface="Times New Roman" panose="02020603050405020304" pitchFamily="18" charset="0"/>
            </a:endParaRPr>
          </a:p>
          <a:p>
            <a:endParaRPr lang="en-US" sz="1800" b="1" i="1" dirty="0">
              <a:solidFill>
                <a:srgbClr val="FFFF00"/>
              </a:solidFill>
              <a:latin typeface="Book Antiqua" panose="02040602050305030304" pitchFamily="18" charset="0"/>
              <a:ea typeface="Times New Roman" panose="02020603050405020304" pitchFamily="18" charset="0"/>
            </a:endParaRPr>
          </a:p>
          <a:p>
            <a:endParaRPr lang="en-US" sz="1800" b="1" i="1" dirty="0">
              <a:solidFill>
                <a:srgbClr val="FFFF00"/>
              </a:solidFill>
              <a:latin typeface="Book Antiqua" panose="02040602050305030304" pitchFamily="18" charset="0"/>
              <a:ea typeface="Times New Roman" panose="02020603050405020304" pitchFamily="18" charset="0"/>
            </a:endParaRPr>
          </a:p>
          <a:p>
            <a:endParaRPr lang="en-US" sz="1800" b="1" i="1" dirty="0">
              <a:solidFill>
                <a:srgbClr val="FFFF00"/>
              </a:solidFill>
              <a:latin typeface="Book Antiqua" panose="02040602050305030304" pitchFamily="18" charset="0"/>
              <a:ea typeface="Times New Roman" panose="02020603050405020304" pitchFamily="18" charset="0"/>
            </a:endParaRPr>
          </a:p>
          <a:p>
            <a:endParaRPr lang="en-US" sz="1800" b="1" i="1" dirty="0">
              <a:solidFill>
                <a:srgbClr val="FFFF00"/>
              </a:solidFill>
              <a:latin typeface="Book Antiqua" panose="02040602050305030304" pitchFamily="18" charset="0"/>
              <a:ea typeface="Times New Roman" panose="02020603050405020304" pitchFamily="18" charset="0"/>
            </a:endParaRPr>
          </a:p>
          <a:p>
            <a:endParaRPr lang="en-US" sz="1600" b="1" i="1" dirty="0">
              <a:solidFill>
                <a:srgbClr val="FF0000"/>
              </a:solidFill>
              <a:latin typeface="Book Antiqua" panose="02040602050305030304" pitchFamily="18" charset="0"/>
              <a:ea typeface="Times New Roman" panose="02020603050405020304" pitchFamily="18" charset="0"/>
            </a:endParaRPr>
          </a:p>
          <a:p>
            <a:endParaRPr lang="en-US" sz="1400" b="1" i="1" dirty="0">
              <a:solidFill>
                <a:srgbClr val="FF0000"/>
              </a:solidFill>
              <a:latin typeface="Book Antiqua" panose="02040602050305030304" pitchFamily="18" charset="0"/>
              <a:ea typeface="Times New Roman" panose="02020603050405020304" pitchFamily="18" charset="0"/>
            </a:endParaRPr>
          </a:p>
          <a:p>
            <a:endParaRPr lang="en-US" sz="1400" b="1" i="1" dirty="0">
              <a:solidFill>
                <a:srgbClr val="FF0000"/>
              </a:solidFill>
              <a:latin typeface="Book Antiqua" panose="02040602050305030304" pitchFamily="18" charset="0"/>
              <a:ea typeface="Times New Roman" panose="02020603050405020304" pitchFamily="18" charset="0"/>
            </a:endParaRPr>
          </a:p>
          <a:p>
            <a:r>
              <a:rPr lang="en-US" sz="1400" b="1" i="1" dirty="0">
                <a:solidFill>
                  <a:srgbClr val="FF0000"/>
                </a:solidFill>
                <a:latin typeface="Arial Black" panose="020B0A04020102020204" pitchFamily="34" charset="0"/>
                <a:ea typeface="Times New Roman" panose="02020603050405020304" pitchFamily="18" charset="0"/>
              </a:rPr>
              <a:t>“SUSTAINABLE FINANCING MECHANISMS FOR ROAD INFRASTRUCTURES”</a:t>
            </a:r>
            <a:r>
              <a:rPr lang="en-US" sz="1400" b="1" dirty="0">
                <a:solidFill>
                  <a:prstClr val="black"/>
                </a:solidFill>
                <a:latin typeface="Arial Black" panose="020B0A04020102020204" pitchFamily="34" charset="0"/>
                <a:ea typeface="Times New Roman" panose="02020603050405020304" pitchFamily="18" charset="0"/>
              </a:rPr>
              <a:t>      </a:t>
            </a:r>
          </a:p>
          <a:p>
            <a:r>
              <a:rPr lang="en-US" sz="1400" b="1" dirty="0">
                <a:solidFill>
                  <a:prstClr val="black"/>
                </a:solidFill>
                <a:latin typeface="Bookman Old Style" panose="02050604050505020204" pitchFamily="18" charset="0"/>
                <a:ea typeface="Times New Roman" panose="02020603050405020304" pitchFamily="18" charset="0"/>
              </a:rPr>
              <a:t> </a:t>
            </a:r>
          </a:p>
          <a:p>
            <a:endParaRPr lang="en-US" sz="1400" b="1" dirty="0">
              <a:solidFill>
                <a:prstClr val="black"/>
              </a:solidFill>
              <a:latin typeface="Bookman Old Style" panose="02050604050505020204" pitchFamily="18" charset="0"/>
              <a:ea typeface="Times New Roman" panose="02020603050405020304" pitchFamily="18" charset="0"/>
            </a:endParaRPr>
          </a:p>
          <a:p>
            <a:r>
              <a:rPr lang="en-US" sz="1400" b="1" dirty="0">
                <a:solidFill>
                  <a:srgbClr val="FFFF00"/>
                </a:solidFill>
                <a:latin typeface="Arial Black" panose="020B0A04020102020204" pitchFamily="34" charset="0"/>
                <a:ea typeface="Times New Roman" panose="02020603050405020304" pitchFamily="18" charset="0"/>
              </a:rPr>
              <a:t>ALINANI SIMUKONDA : TECHICAL ASSISTANT TO THE DIRECTOR &amp; CEO</a:t>
            </a:r>
          </a:p>
          <a:p>
            <a:endParaRPr lang="en-US" sz="1400" b="1" dirty="0">
              <a:solidFill>
                <a:srgbClr val="FF0000"/>
              </a:solidFill>
              <a:latin typeface="Arial Black" panose="020B0A04020102020204" pitchFamily="34" charset="0"/>
              <a:ea typeface="Times New Roman" panose="02020603050405020304" pitchFamily="18" charset="0"/>
            </a:endParaRPr>
          </a:p>
          <a:p>
            <a:r>
              <a:rPr lang="en-US" sz="1400" b="1" dirty="0">
                <a:solidFill>
                  <a:srgbClr val="002060"/>
                </a:solidFill>
                <a:latin typeface="Arial Black" panose="020B0A04020102020204" pitchFamily="34" charset="0"/>
                <a:ea typeface="Times New Roman" panose="02020603050405020304" pitchFamily="18" charset="0"/>
              </a:rPr>
              <a:t>14</a:t>
            </a:r>
            <a:r>
              <a:rPr lang="en-US" sz="1400" b="1" baseline="30000" dirty="0">
                <a:solidFill>
                  <a:srgbClr val="002060"/>
                </a:solidFill>
                <a:latin typeface="Arial Black" panose="020B0A04020102020204" pitchFamily="34" charset="0"/>
                <a:ea typeface="Times New Roman" panose="02020603050405020304" pitchFamily="18" charset="0"/>
              </a:rPr>
              <a:t>th</a:t>
            </a:r>
            <a:r>
              <a:rPr lang="en-US" sz="1400" b="1" dirty="0">
                <a:solidFill>
                  <a:srgbClr val="002060"/>
                </a:solidFill>
                <a:latin typeface="Arial Black" panose="020B0A04020102020204" pitchFamily="34" charset="0"/>
                <a:ea typeface="Times New Roman" panose="02020603050405020304" pitchFamily="18" charset="0"/>
              </a:rPr>
              <a:t> to 16</a:t>
            </a:r>
            <a:r>
              <a:rPr lang="en-US" sz="1400" b="1" baseline="30000" dirty="0">
                <a:solidFill>
                  <a:srgbClr val="002060"/>
                </a:solidFill>
                <a:latin typeface="Arial Black" panose="020B0A04020102020204" pitchFamily="34" charset="0"/>
                <a:ea typeface="Times New Roman" panose="02020603050405020304" pitchFamily="18" charset="0"/>
              </a:rPr>
              <a:t>th</a:t>
            </a:r>
            <a:r>
              <a:rPr lang="en-US" sz="1400" b="1" dirty="0">
                <a:solidFill>
                  <a:srgbClr val="002060"/>
                </a:solidFill>
                <a:latin typeface="Arial Black" panose="020B0A04020102020204" pitchFamily="34" charset="0"/>
                <a:ea typeface="Times New Roman" panose="02020603050405020304" pitchFamily="18" charset="0"/>
              </a:rPr>
              <a:t> APRIL 2026, BILENE, MOZAMBIQUE</a:t>
            </a:r>
            <a:endParaRPr lang="en-ZA" sz="1400" b="1" dirty="0">
              <a:solidFill>
                <a:srgbClr val="002060"/>
              </a:solidFill>
              <a:latin typeface="Arial Black" panose="020B0A04020102020204" pitchFamily="34" charset="0"/>
              <a:ea typeface="Times New Roman" panose="02020603050405020304" pitchFamily="18" charset="0"/>
            </a:endParaRPr>
          </a:p>
          <a:p>
            <a:endParaRPr lang="en-US" sz="2000" b="1" dirty="0">
              <a:ln w="0"/>
              <a:solidFill>
                <a:prstClr val="black"/>
              </a:solidFill>
              <a:effectLst>
                <a:outerShdw blurRad="38100" dist="19050" dir="2700000" algn="tl" rotWithShape="0">
                  <a:prstClr val="black">
                    <a:alpha val="40000"/>
                  </a:prstClr>
                </a:outerShdw>
              </a:effectLst>
            </a:endParaRPr>
          </a:p>
        </p:txBody>
      </p:sp>
      <p:pic>
        <p:nvPicPr>
          <p:cNvPr id="14" name="Picture 415"/>
          <p:cNvPicPr>
            <a:picLocks noChangeAspect="1" noChangeArrowheads="1"/>
          </p:cNvPicPr>
          <p:nvPr/>
        </p:nvPicPr>
        <p:blipFill>
          <a:blip r:embed="rId2" cstate="print">
            <a:extLst>
              <a:ext uri="{28A0092B-C50C-407E-A947-70E740481C1C}">
                <a14:useLocalDpi xmlns:a14="http://schemas.microsoft.com/office/drawing/2010/main" val="0"/>
              </a:ext>
            </a:extLst>
          </a:blip>
          <a:srcRect/>
          <a:stretch>
            <a:fillRect/>
          </a:stretch>
        </p:blipFill>
        <p:spPr bwMode="auto">
          <a:xfrm>
            <a:off x="64944" y="0"/>
            <a:ext cx="1282656" cy="1196751"/>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pic>
        <p:nvPicPr>
          <p:cNvPr id="26" name="Content Placeholder 17" descr="NRFAlogo"/>
          <p:cNvPicPr>
            <a:picLocks/>
          </p:cNvPicPr>
          <p:nvPr/>
        </p:nvPicPr>
        <p:blipFill>
          <a:blip r:embed="rId3"/>
          <a:srcRect/>
          <a:stretch>
            <a:fillRect/>
          </a:stretch>
        </p:blipFill>
        <p:spPr>
          <a:xfrm>
            <a:off x="7812360" y="24763"/>
            <a:ext cx="1331640" cy="1068029"/>
          </a:xfrm>
          <a:prstGeom prst="rect">
            <a:avLst/>
          </a:prstGeom>
          <a:effectLst>
            <a:outerShdw blurRad="190500" algn="tl" rotWithShape="0">
              <a:srgbClr val="000000">
                <a:alpha val="70000"/>
              </a:srgbClr>
            </a:outerShdw>
          </a:effectLst>
        </p:spPr>
      </p:pic>
      <p:pic>
        <p:nvPicPr>
          <p:cNvPr id="1026" name="Picture 2">
            <a:extLst>
              <a:ext uri="{FF2B5EF4-FFF2-40B4-BE49-F238E27FC236}">
                <a16:creationId xmlns:a16="http://schemas.microsoft.com/office/drawing/2014/main" id="{8B0A15EB-6C00-BB9C-FDAC-CED5702834D9}"/>
              </a:ext>
            </a:extLst>
          </p:cNvPr>
          <p:cNvPicPr>
            <a:picLocks noChangeAspect="1" noChangeArrowheads="1"/>
          </p:cNvPicPr>
          <p:nvPr/>
        </p:nvPicPr>
        <p:blipFill>
          <a:blip r:embed="rId4">
            <a:extLst>
              <a:ext uri="{28A0092B-C50C-407E-A947-70E740481C1C}">
                <a14:useLocalDpi xmlns:a14="http://schemas.microsoft.com/office/drawing/2010/main" val="0"/>
              </a:ext>
            </a:extLst>
          </a:blip>
          <a:srcRect/>
          <a:stretch>
            <a:fillRect/>
          </a:stretch>
        </p:blipFill>
        <p:spPr bwMode="auto">
          <a:xfrm>
            <a:off x="0" y="1600200"/>
            <a:ext cx="9220199" cy="3429000"/>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791535787"/>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graphicFrame>
        <p:nvGraphicFramePr>
          <p:cNvPr id="4" name="Diagram 3"/>
          <p:cNvGraphicFramePr/>
          <p:nvPr>
            <p:extLst>
              <p:ext uri="{D42A27DB-BD31-4B8C-83A1-F6EECF244321}">
                <p14:modId xmlns:p14="http://schemas.microsoft.com/office/powerpoint/2010/main" val="541859998"/>
              </p:ext>
            </p:extLst>
          </p:nvPr>
        </p:nvGraphicFramePr>
        <p:xfrm>
          <a:off x="3962400" y="801709"/>
          <a:ext cx="5181600" cy="6258646"/>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pic>
        <p:nvPicPr>
          <p:cNvPr id="8" name="Content Placeholder 17" descr="NRFAlogo"/>
          <p:cNvPicPr>
            <a:picLocks noGrp="1"/>
          </p:cNvPicPr>
          <p:nvPr>
            <p:ph idx="1"/>
          </p:nvPr>
        </p:nvPicPr>
        <p:blipFill>
          <a:blip r:embed="rId7"/>
          <a:srcRect/>
          <a:stretch>
            <a:fillRect/>
          </a:stretch>
        </p:blipFill>
        <p:spPr>
          <a:xfrm>
            <a:off x="8110520" y="0"/>
            <a:ext cx="1033480" cy="801709"/>
          </a:xfrm>
          <a:effectLst>
            <a:outerShdw blurRad="190500" algn="tl" rotWithShape="0">
              <a:srgbClr val="000000">
                <a:alpha val="70000"/>
              </a:srgbClr>
            </a:outerShdw>
          </a:effectLst>
        </p:spPr>
      </p:pic>
      <p:pic>
        <p:nvPicPr>
          <p:cNvPr id="9" name="Picture 10" descr="Related image">
            <a:extLst>
              <a:ext uri="{FF2B5EF4-FFF2-40B4-BE49-F238E27FC236}">
                <a16:creationId xmlns:a16="http://schemas.microsoft.com/office/drawing/2014/main" id="{14D965D4-1E6A-423A-A802-8CBFCAC76AFD}"/>
              </a:ext>
            </a:extLst>
          </p:cNvPr>
          <p:cNvPicPr>
            <a:picLocks noChangeAspect="1" noChangeArrowheads="1"/>
          </p:cNvPicPr>
          <p:nvPr/>
        </p:nvPicPr>
        <p:blipFill>
          <a:blip r:embed="rId8">
            <a:extLst>
              <a:ext uri="{28A0092B-C50C-407E-A947-70E740481C1C}">
                <a14:useLocalDpi xmlns:a14="http://schemas.microsoft.com/office/drawing/2010/main" val="0"/>
              </a:ext>
            </a:extLst>
          </a:blip>
          <a:srcRect/>
          <a:stretch>
            <a:fillRect/>
          </a:stretch>
        </p:blipFill>
        <p:spPr bwMode="auto">
          <a:xfrm>
            <a:off x="179512" y="0"/>
            <a:ext cx="3649625" cy="2285999"/>
          </a:xfrm>
          <a:prstGeom prst="rect">
            <a:avLst/>
          </a:prstGeom>
          <a:noFill/>
          <a:extLst>
            <a:ext uri="{909E8E84-426E-40DD-AFC4-6F175D3DCCD1}">
              <a14:hiddenFill xmlns:a14="http://schemas.microsoft.com/office/drawing/2010/main">
                <a:solidFill>
                  <a:srgbClr val="FFFFFF"/>
                </a:solidFill>
              </a14:hiddenFill>
            </a:ext>
          </a:extLst>
        </p:spPr>
      </p:pic>
      <p:pic>
        <p:nvPicPr>
          <p:cNvPr id="2050" name="Picture 2" descr="LUSAKA-NDOLA DUAL CARRIAGEWAY WORKS PROGRESSING WELL – Road Development  Agency">
            <a:extLst>
              <a:ext uri="{FF2B5EF4-FFF2-40B4-BE49-F238E27FC236}">
                <a16:creationId xmlns:a16="http://schemas.microsoft.com/office/drawing/2014/main" id="{A5940684-9B7C-3001-225F-B15176386593}"/>
              </a:ext>
            </a:extLst>
          </p:cNvPr>
          <p:cNvPicPr>
            <a:picLocks noChangeAspect="1" noChangeArrowheads="1"/>
          </p:cNvPicPr>
          <p:nvPr/>
        </p:nvPicPr>
        <p:blipFill>
          <a:blip r:embed="rId9">
            <a:extLst>
              <a:ext uri="{28A0092B-C50C-407E-A947-70E740481C1C}">
                <a14:useLocalDpi xmlns:a14="http://schemas.microsoft.com/office/drawing/2010/main" val="0"/>
              </a:ext>
            </a:extLst>
          </a:blip>
          <a:srcRect/>
          <a:stretch>
            <a:fillRect/>
          </a:stretch>
        </p:blipFill>
        <p:spPr bwMode="auto">
          <a:xfrm>
            <a:off x="1" y="2286000"/>
            <a:ext cx="3886199" cy="2312243"/>
          </a:xfrm>
          <a:prstGeom prst="rect">
            <a:avLst/>
          </a:prstGeom>
          <a:noFill/>
          <a:extLst>
            <a:ext uri="{909E8E84-426E-40DD-AFC4-6F175D3DCCD1}">
              <a14:hiddenFill xmlns:a14="http://schemas.microsoft.com/office/drawing/2010/main">
                <a:solidFill>
                  <a:srgbClr val="FFFFFF"/>
                </a:solidFill>
              </a14:hiddenFill>
            </a:ext>
          </a:extLst>
        </p:spPr>
      </p:pic>
      <p:pic>
        <p:nvPicPr>
          <p:cNvPr id="2052" name="Picture 4" descr="Chingola-Chililabombwe-Kasumbalesa road works being done under PPP  progressing very well">
            <a:extLst>
              <a:ext uri="{FF2B5EF4-FFF2-40B4-BE49-F238E27FC236}">
                <a16:creationId xmlns:a16="http://schemas.microsoft.com/office/drawing/2014/main" id="{1AD7B4BC-B040-79A0-61C8-79ECD73BE51A}"/>
              </a:ext>
            </a:extLst>
          </p:cNvPr>
          <p:cNvPicPr>
            <a:picLocks noChangeAspect="1" noChangeArrowheads="1"/>
          </p:cNvPicPr>
          <p:nvPr/>
        </p:nvPicPr>
        <p:blipFill>
          <a:blip r:embed="rId10" cstate="print">
            <a:extLst>
              <a:ext uri="{28A0092B-C50C-407E-A947-70E740481C1C}">
                <a14:useLocalDpi xmlns:a14="http://schemas.microsoft.com/office/drawing/2010/main" val="0"/>
              </a:ext>
            </a:extLst>
          </a:blip>
          <a:srcRect/>
          <a:stretch>
            <a:fillRect/>
          </a:stretch>
        </p:blipFill>
        <p:spPr bwMode="auto">
          <a:xfrm>
            <a:off x="0" y="4598242"/>
            <a:ext cx="3886199" cy="2259757"/>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3276414807"/>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24" name="20150629_144835">
            <a:hlinkClick r:id="" action="ppaction://media"/>
          </p:cNvPr>
          <p:cNvPicPr>
            <a:picLocks noChangeAspect="1"/>
          </p:cNvPicPr>
          <p:nvPr>
            <a:videoFile r:link="rId2"/>
            <p:extLst>
              <p:ext uri="{DAA4B4D4-6D71-4841-9C94-3DE7FCFB9230}">
                <p14:media xmlns:p14="http://schemas.microsoft.com/office/powerpoint/2010/main" r:embed="rId1"/>
              </p:ext>
            </p:extLst>
          </p:nvPr>
        </p:nvPicPr>
        <p:blipFill>
          <a:blip r:embed="rId4"/>
          <a:stretch>
            <a:fillRect/>
          </a:stretch>
        </p:blipFill>
        <p:spPr>
          <a:xfrm>
            <a:off x="15239" y="4207182"/>
            <a:ext cx="9116568" cy="2634346"/>
          </a:xfrm>
          <a:prstGeom prst="rect">
            <a:avLst/>
          </a:prstGeom>
        </p:spPr>
      </p:pic>
      <p:sp>
        <p:nvSpPr>
          <p:cNvPr id="12" name="Rounded Rectangle 4"/>
          <p:cNvSpPr/>
          <p:nvPr/>
        </p:nvSpPr>
        <p:spPr>
          <a:xfrm>
            <a:off x="6440695" y="3721767"/>
            <a:ext cx="1177511" cy="1186117"/>
          </a:xfrm>
          <a:prstGeom prst="rect">
            <a:avLst/>
          </a:prstGeom>
        </p:spPr>
        <p:style>
          <a:lnRef idx="0">
            <a:scrgbClr r="0" g="0" b="0"/>
          </a:lnRef>
          <a:fillRef idx="0">
            <a:scrgbClr r="0" g="0" b="0"/>
          </a:fillRef>
          <a:effectRef idx="0">
            <a:scrgbClr r="0" g="0" b="0"/>
          </a:effectRef>
          <a:fontRef idx="minor">
            <a:schemeClr val="lt1"/>
          </a:fontRef>
        </p:style>
        <p:txBody>
          <a:bodyPr spcFirstLastPara="0" vert="horz" wrap="square" lIns="68580" tIns="68580" rIns="68580" bIns="68580" numCol="1" spcCol="1270" anchor="ctr" anchorCtr="0">
            <a:noAutofit/>
          </a:bodyPr>
          <a:lstStyle/>
          <a:p>
            <a:pPr marL="0" marR="0" lvl="0" indent="0" algn="ctr" defTabSz="800100" rtl="0" eaLnBrk="1" fontAlgn="auto" latinLnBrk="0" hangingPunct="1">
              <a:lnSpc>
                <a:spcPct val="90000"/>
              </a:lnSpc>
              <a:spcBef>
                <a:spcPct val="0"/>
              </a:spcBef>
              <a:spcAft>
                <a:spcPct val="35000"/>
              </a:spcAft>
              <a:buClrTx/>
              <a:buSzTx/>
              <a:buFontTx/>
              <a:buNone/>
              <a:tabLst/>
              <a:defRPr/>
            </a:pPr>
            <a:endParaRPr kumimoji="0" lang="en-GB" sz="1800" b="0" i="0" u="none" strike="noStrike" kern="1200" cap="none" spc="0" normalizeH="0" baseline="0" noProof="0">
              <a:ln>
                <a:noFill/>
              </a:ln>
              <a:solidFill>
                <a:prstClr val="white"/>
              </a:solidFill>
              <a:effectLst/>
              <a:uLnTx/>
              <a:uFillTx/>
              <a:latin typeface="Calibri"/>
              <a:ea typeface="+mn-ea"/>
              <a:cs typeface="+mn-cs"/>
            </a:endParaRPr>
          </a:p>
        </p:txBody>
      </p:sp>
      <p:grpSp>
        <p:nvGrpSpPr>
          <p:cNvPr id="17" name="Group 45"/>
          <p:cNvGrpSpPr/>
          <p:nvPr/>
        </p:nvGrpSpPr>
        <p:grpSpPr>
          <a:xfrm>
            <a:off x="2228083" y="580949"/>
            <a:ext cx="6873499" cy="3452642"/>
            <a:chOff x="603043" y="1066799"/>
            <a:chExt cx="13565212" cy="5181600"/>
          </a:xfrm>
        </p:grpSpPr>
        <p:pic>
          <p:nvPicPr>
            <p:cNvPr id="20" name="Picture 2"/>
            <p:cNvPicPr>
              <a:picLocks noChangeAspect="1" noChangeArrowheads="1"/>
            </p:cNvPicPr>
            <p:nvPr/>
          </p:nvPicPr>
          <p:blipFill>
            <a:blip r:embed="rId5"/>
            <a:srcRect/>
            <a:stretch>
              <a:fillRect/>
            </a:stretch>
          </p:blipFill>
          <p:spPr bwMode="auto">
            <a:xfrm>
              <a:off x="6203944" y="1066799"/>
              <a:ext cx="7964311" cy="5181600"/>
            </a:xfrm>
            <a:prstGeom prst="rect">
              <a:avLst/>
            </a:prstGeom>
            <a:ln>
              <a:noFill/>
            </a:ln>
            <a:effectLst>
              <a:outerShdw blurRad="292100" dist="139700" dir="2700000" algn="tl" rotWithShape="0">
                <a:srgbClr val="333333">
                  <a:alpha val="65000"/>
                </a:srgbClr>
              </a:outerShdw>
            </a:effectLst>
          </p:spPr>
        </p:pic>
        <p:pic>
          <p:nvPicPr>
            <p:cNvPr id="21" name="Picture 20"/>
            <p:cNvPicPr>
              <a:picLocks noChangeAspect="1" noChangeArrowheads="1"/>
            </p:cNvPicPr>
            <p:nvPr/>
          </p:nvPicPr>
          <p:blipFill>
            <a:blip r:embed="rId6" cstate="print"/>
            <a:srcRect b="10854"/>
            <a:stretch>
              <a:fillRect/>
            </a:stretch>
          </p:blipFill>
          <p:spPr bwMode="auto">
            <a:xfrm>
              <a:off x="603043" y="1172764"/>
              <a:ext cx="8836684" cy="4969668"/>
            </a:xfrm>
            <a:prstGeom prst="rect">
              <a:avLst/>
            </a:prstGeom>
            <a:ln>
              <a:noFill/>
            </a:ln>
            <a:effectLst>
              <a:outerShdw blurRad="292100" dist="139700" dir="2700000" algn="tl" rotWithShape="0">
                <a:srgbClr val="333333">
                  <a:alpha val="65000"/>
                </a:srgbClr>
              </a:outerShdw>
            </a:effectLst>
          </p:spPr>
        </p:pic>
      </p:grpSp>
      <p:sp>
        <p:nvSpPr>
          <p:cNvPr id="13" name="Rectangle 12"/>
          <p:cNvSpPr/>
          <p:nvPr/>
        </p:nvSpPr>
        <p:spPr>
          <a:xfrm>
            <a:off x="34203" y="1554249"/>
            <a:ext cx="1943100" cy="784830"/>
          </a:xfrm>
          <a:prstGeom prst="rect">
            <a:avLst/>
          </a:prstGeom>
        </p:spPr>
        <p:style>
          <a:lnRef idx="0">
            <a:schemeClr val="accent4"/>
          </a:lnRef>
          <a:fillRef idx="3">
            <a:schemeClr val="accent4"/>
          </a:fillRef>
          <a:effectRef idx="3">
            <a:schemeClr val="accent4"/>
          </a:effectRef>
          <a:fontRef idx="minor">
            <a:schemeClr val="lt1"/>
          </a:fontRef>
        </p:style>
        <p:txBody>
          <a:bodyPr wrap="square">
            <a:spAutoFit/>
          </a:bodyP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en-US" sz="1500" b="1" i="0" u="none" strike="noStrike" kern="1200" cap="none" spc="0" normalizeH="0" baseline="0" noProof="0" dirty="0">
                <a:ln>
                  <a:noFill/>
                </a:ln>
                <a:solidFill>
                  <a:prstClr val="black"/>
                </a:solidFill>
                <a:effectLst/>
                <a:uLnTx/>
                <a:uFillTx/>
                <a:latin typeface="Calibri"/>
                <a:ea typeface="+mn-ea"/>
                <a:cs typeface="+mn-cs"/>
              </a:rPr>
              <a:t>RDA</a:t>
            </a:r>
          </a:p>
          <a:p>
            <a:pPr marL="0" marR="0" lvl="0" indent="0" algn="ctr" defTabSz="914400" rtl="0" eaLnBrk="1" fontAlgn="auto" latinLnBrk="0" hangingPunct="1">
              <a:lnSpc>
                <a:spcPct val="100000"/>
              </a:lnSpc>
              <a:spcBef>
                <a:spcPts val="0"/>
              </a:spcBef>
              <a:spcAft>
                <a:spcPts val="0"/>
              </a:spcAft>
              <a:buClrTx/>
              <a:buSzTx/>
              <a:buFontTx/>
              <a:buNone/>
              <a:tabLst/>
              <a:defRPr/>
            </a:pPr>
            <a:r>
              <a:rPr kumimoji="0" lang="en-US" sz="1500" b="1" i="0" u="none" strike="noStrike" kern="1200" cap="none" spc="0" normalizeH="0" baseline="0" noProof="0" dirty="0">
                <a:ln>
                  <a:noFill/>
                </a:ln>
                <a:solidFill>
                  <a:prstClr val="black"/>
                </a:solidFill>
                <a:effectLst/>
                <a:uLnTx/>
                <a:uFillTx/>
                <a:latin typeface="Calibri"/>
                <a:ea typeface="+mn-ea"/>
                <a:cs typeface="+mn-cs"/>
              </a:rPr>
              <a:t>Public Roads Act No. 12 of 2002</a:t>
            </a:r>
          </a:p>
        </p:txBody>
      </p:sp>
      <p:sp>
        <p:nvSpPr>
          <p:cNvPr id="16" name="Rectangle 15"/>
          <p:cNvSpPr/>
          <p:nvPr/>
        </p:nvSpPr>
        <p:spPr>
          <a:xfrm>
            <a:off x="23343" y="707281"/>
            <a:ext cx="1943100" cy="784830"/>
          </a:xfrm>
          <a:prstGeom prst="rect">
            <a:avLst/>
          </a:prstGeom>
          <a:solidFill>
            <a:schemeClr val="tx2"/>
          </a:solidFill>
        </p:spPr>
        <p:style>
          <a:lnRef idx="0">
            <a:schemeClr val="accent4"/>
          </a:lnRef>
          <a:fillRef idx="3">
            <a:schemeClr val="accent4"/>
          </a:fillRef>
          <a:effectRef idx="3">
            <a:schemeClr val="accent4"/>
          </a:effectRef>
          <a:fontRef idx="minor">
            <a:schemeClr val="lt1"/>
          </a:fontRef>
        </p:style>
        <p:txBody>
          <a:bodyPr wrap="square">
            <a:spAutoFit/>
          </a:bodyP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en-US" sz="1500" b="1" i="0" u="none" strike="noStrike" kern="1200" cap="none" spc="0" normalizeH="0" baseline="0" noProof="0" dirty="0">
                <a:ln>
                  <a:noFill/>
                </a:ln>
                <a:solidFill>
                  <a:prstClr val="black"/>
                </a:solidFill>
                <a:effectLst/>
                <a:uLnTx/>
                <a:uFillTx/>
                <a:latin typeface="Calibri"/>
                <a:ea typeface="+mn-ea"/>
                <a:cs typeface="+mn-cs"/>
              </a:rPr>
              <a:t>RTSA</a:t>
            </a:r>
          </a:p>
          <a:p>
            <a:pPr marL="0" marR="0" lvl="0" indent="0" algn="ctr" defTabSz="914400" rtl="0" eaLnBrk="1" fontAlgn="auto" latinLnBrk="0" hangingPunct="1">
              <a:lnSpc>
                <a:spcPct val="100000"/>
              </a:lnSpc>
              <a:spcBef>
                <a:spcPts val="0"/>
              </a:spcBef>
              <a:spcAft>
                <a:spcPts val="0"/>
              </a:spcAft>
              <a:buClrTx/>
              <a:buSzTx/>
              <a:buFontTx/>
              <a:buNone/>
              <a:tabLst/>
              <a:defRPr/>
            </a:pPr>
            <a:r>
              <a:rPr kumimoji="0" lang="en-US" sz="1500" b="1" i="0" u="none" strike="noStrike" kern="1200" cap="none" spc="0" normalizeH="0" baseline="0" noProof="0" dirty="0">
                <a:ln>
                  <a:noFill/>
                </a:ln>
                <a:solidFill>
                  <a:prstClr val="black"/>
                </a:solidFill>
                <a:effectLst/>
                <a:uLnTx/>
                <a:uFillTx/>
                <a:latin typeface="Calibri"/>
                <a:ea typeface="+mn-ea"/>
                <a:cs typeface="+mn-cs"/>
              </a:rPr>
              <a:t>Road Traffic Act No. 11 of 2002 </a:t>
            </a:r>
          </a:p>
        </p:txBody>
      </p:sp>
      <p:sp>
        <p:nvSpPr>
          <p:cNvPr id="18" name="Rectangle 17"/>
          <p:cNvSpPr/>
          <p:nvPr/>
        </p:nvSpPr>
        <p:spPr>
          <a:xfrm>
            <a:off x="41823" y="2384744"/>
            <a:ext cx="1943100" cy="784830"/>
          </a:xfrm>
          <a:prstGeom prst="rect">
            <a:avLst/>
          </a:prstGeom>
          <a:solidFill>
            <a:srgbClr val="00B050"/>
          </a:solidFill>
        </p:spPr>
        <p:style>
          <a:lnRef idx="0">
            <a:schemeClr val="accent4"/>
          </a:lnRef>
          <a:fillRef idx="3">
            <a:schemeClr val="accent4"/>
          </a:fillRef>
          <a:effectRef idx="3">
            <a:schemeClr val="accent4"/>
          </a:effectRef>
          <a:fontRef idx="minor">
            <a:schemeClr val="lt1"/>
          </a:fontRef>
        </p:style>
        <p:txBody>
          <a:bodyPr wrap="square">
            <a:spAutoFit/>
          </a:bodyP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en-US" sz="1500" b="1" i="0" u="none" strike="noStrike" kern="1200" cap="none" spc="0" normalizeH="0" baseline="0" noProof="0" dirty="0">
                <a:ln>
                  <a:noFill/>
                </a:ln>
                <a:solidFill>
                  <a:prstClr val="black"/>
                </a:solidFill>
                <a:effectLst/>
                <a:uLnTx/>
                <a:uFillTx/>
                <a:latin typeface="Calibri"/>
                <a:ea typeface="+mn-ea"/>
                <a:cs typeface="+mn-cs"/>
              </a:rPr>
              <a:t>NRFA</a:t>
            </a:r>
          </a:p>
          <a:p>
            <a:pPr marL="0" marR="0" lvl="0" indent="0" algn="ctr" defTabSz="914400" rtl="0" eaLnBrk="1" fontAlgn="auto" latinLnBrk="0" hangingPunct="1">
              <a:lnSpc>
                <a:spcPct val="100000"/>
              </a:lnSpc>
              <a:spcBef>
                <a:spcPts val="0"/>
              </a:spcBef>
              <a:spcAft>
                <a:spcPts val="0"/>
              </a:spcAft>
              <a:buClrTx/>
              <a:buSzTx/>
              <a:buFontTx/>
              <a:buNone/>
              <a:tabLst/>
              <a:defRPr/>
            </a:pPr>
            <a:r>
              <a:rPr kumimoji="0" lang="en-US" sz="1500" b="1" i="0" u="none" strike="noStrike" kern="1200" cap="none" spc="0" normalizeH="0" baseline="0" noProof="0" dirty="0">
                <a:ln>
                  <a:noFill/>
                </a:ln>
                <a:solidFill>
                  <a:prstClr val="black"/>
                </a:solidFill>
                <a:effectLst/>
                <a:uLnTx/>
                <a:uFillTx/>
                <a:latin typeface="Calibri"/>
                <a:ea typeface="+mn-ea"/>
                <a:cs typeface="+mn-cs"/>
              </a:rPr>
              <a:t>National Road Fund Act No. 13 of 2002</a:t>
            </a:r>
          </a:p>
        </p:txBody>
      </p:sp>
      <p:sp>
        <p:nvSpPr>
          <p:cNvPr id="19" name="Rectangle 18"/>
          <p:cNvSpPr/>
          <p:nvPr/>
        </p:nvSpPr>
        <p:spPr>
          <a:xfrm>
            <a:off x="41823" y="3178972"/>
            <a:ext cx="1958599" cy="738664"/>
          </a:xfrm>
          <a:prstGeom prst="rect">
            <a:avLst/>
          </a:prstGeom>
        </p:spPr>
        <p:style>
          <a:lnRef idx="0">
            <a:schemeClr val="dk1"/>
          </a:lnRef>
          <a:fillRef idx="3">
            <a:schemeClr val="dk1"/>
          </a:fillRef>
          <a:effectRef idx="3">
            <a:schemeClr val="dk1"/>
          </a:effectRef>
          <a:fontRef idx="minor">
            <a:schemeClr val="lt1"/>
          </a:fontRef>
        </p:style>
        <p:txBody>
          <a:bodyPr wrap="square">
            <a:spAutoFit/>
          </a:bodyP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en-US" sz="1050" b="1" i="0" u="none" strike="noStrike" kern="1200" cap="none" spc="0" normalizeH="0" baseline="0" noProof="0" dirty="0">
                <a:ln>
                  <a:noFill/>
                </a:ln>
                <a:solidFill>
                  <a:prstClr val="white"/>
                </a:solidFill>
                <a:effectLst/>
                <a:uLnTx/>
                <a:uFillTx/>
                <a:latin typeface="Calibri"/>
                <a:ea typeface="+mn-ea"/>
                <a:cs typeface="+mn-cs"/>
              </a:rPr>
              <a:t>MLGH - Local Road Authorities  are part of the Road Sector responsible for Urban and Feeder Roads </a:t>
            </a:r>
          </a:p>
        </p:txBody>
      </p:sp>
      <p:pic>
        <p:nvPicPr>
          <p:cNvPr id="2" name="Picture 1"/>
          <p:cNvPicPr>
            <a:picLocks noChangeAspect="1"/>
          </p:cNvPicPr>
          <p:nvPr/>
        </p:nvPicPr>
        <p:blipFill>
          <a:blip r:embed="rId7">
            <a:extLst>
              <a:ext uri="{28A0092B-C50C-407E-A947-70E740481C1C}">
                <a14:useLocalDpi xmlns:a14="http://schemas.microsoft.com/office/drawing/2010/main" val="0"/>
              </a:ext>
            </a:extLst>
          </a:blip>
          <a:stretch>
            <a:fillRect/>
          </a:stretch>
        </p:blipFill>
        <p:spPr>
          <a:xfrm>
            <a:off x="3057356" y="2699006"/>
            <a:ext cx="909638" cy="890868"/>
          </a:xfrm>
          <a:prstGeom prst="rect">
            <a:avLst/>
          </a:prstGeom>
        </p:spPr>
      </p:pic>
      <p:sp>
        <p:nvSpPr>
          <p:cNvPr id="25" name="Title 4"/>
          <p:cNvSpPr txBox="1"/>
          <p:nvPr/>
        </p:nvSpPr>
        <p:spPr>
          <a:xfrm>
            <a:off x="-1" y="25451"/>
            <a:ext cx="9109203" cy="659228"/>
          </a:xfrm>
          <a:prstGeom prst="rect">
            <a:avLst/>
          </a:prstGeom>
        </p:spPr>
        <p:style>
          <a:lnRef idx="2">
            <a:schemeClr val="dk1">
              <a:shade val="50000"/>
            </a:schemeClr>
          </a:lnRef>
          <a:fillRef idx="1">
            <a:schemeClr val="dk1"/>
          </a:fillRef>
          <a:effectRef idx="0">
            <a:schemeClr val="dk1"/>
          </a:effectRef>
          <a:fontRef idx="minor">
            <a:schemeClr val="lt1"/>
          </a:fontRef>
        </p:style>
        <p:txBody>
          <a:bodyPr vert="horz" lIns="91440" tIns="45720" rIns="91440" bIns="45720" rtlCol="0" anchor="ctr">
            <a:noAutofit/>
          </a:bodyPr>
          <a:lstStyle>
            <a:lvl1pPr algn="ctr" defTabSz="914400" rtl="0" eaLnBrk="1" latinLnBrk="0" hangingPunct="1">
              <a:spcBef>
                <a:spcPct val="0"/>
              </a:spcBef>
              <a:buNone/>
              <a:defRPr sz="4400" kern="1200">
                <a:solidFill>
                  <a:schemeClr val="lt1"/>
                </a:solidFill>
                <a:latin typeface="+mn-lt"/>
                <a:ea typeface="+mn-ea"/>
                <a:cs typeface="+mn-cs"/>
              </a:defRPr>
            </a:lvl1pPr>
            <a:lvl2pPr>
              <a:defRPr>
                <a:solidFill>
                  <a:schemeClr val="lt1"/>
                </a:solidFill>
                <a:latin typeface="+mn-lt"/>
                <a:ea typeface="+mn-ea"/>
                <a:cs typeface="+mn-cs"/>
              </a:defRPr>
            </a:lvl2pPr>
            <a:lvl3pPr>
              <a:defRPr>
                <a:solidFill>
                  <a:schemeClr val="lt1"/>
                </a:solidFill>
                <a:latin typeface="+mn-lt"/>
                <a:ea typeface="+mn-ea"/>
                <a:cs typeface="+mn-cs"/>
              </a:defRPr>
            </a:lvl3pPr>
            <a:lvl4pPr>
              <a:defRPr>
                <a:solidFill>
                  <a:schemeClr val="lt1"/>
                </a:solidFill>
                <a:latin typeface="+mn-lt"/>
                <a:ea typeface="+mn-ea"/>
                <a:cs typeface="+mn-cs"/>
              </a:defRPr>
            </a:lvl4pPr>
            <a:lvl5pPr>
              <a:defRPr>
                <a:solidFill>
                  <a:schemeClr val="lt1"/>
                </a:solidFill>
                <a:latin typeface="+mn-lt"/>
                <a:ea typeface="+mn-ea"/>
                <a:cs typeface="+mn-cs"/>
              </a:defRPr>
            </a:lvl5pPr>
            <a:lvl6pPr>
              <a:defRPr>
                <a:solidFill>
                  <a:schemeClr val="lt1"/>
                </a:solidFill>
                <a:latin typeface="+mn-lt"/>
                <a:ea typeface="+mn-ea"/>
                <a:cs typeface="+mn-cs"/>
              </a:defRPr>
            </a:lvl6pPr>
            <a:lvl7pPr>
              <a:defRPr>
                <a:solidFill>
                  <a:schemeClr val="lt1"/>
                </a:solidFill>
                <a:latin typeface="+mn-lt"/>
                <a:ea typeface="+mn-ea"/>
                <a:cs typeface="+mn-cs"/>
              </a:defRPr>
            </a:lvl7pPr>
            <a:lvl8pPr>
              <a:defRPr>
                <a:solidFill>
                  <a:schemeClr val="lt1"/>
                </a:solidFill>
                <a:latin typeface="+mn-lt"/>
                <a:ea typeface="+mn-ea"/>
                <a:cs typeface="+mn-cs"/>
              </a:defRPr>
            </a:lvl8pPr>
            <a:lvl9pPr>
              <a:defRPr>
                <a:solidFill>
                  <a:schemeClr val="lt1"/>
                </a:solidFill>
                <a:latin typeface="+mn-lt"/>
                <a:ea typeface="+mn-ea"/>
                <a:cs typeface="+mn-cs"/>
              </a:defRPr>
            </a:lvl9pPr>
          </a:lstStyle>
          <a:p>
            <a:pPr marL="0" marR="0" lvl="0" indent="0" algn="ctr" defTabSz="914400" rtl="0" eaLnBrk="1" fontAlgn="auto" latinLnBrk="0" hangingPunct="1">
              <a:lnSpc>
                <a:spcPct val="100000"/>
              </a:lnSpc>
              <a:spcBef>
                <a:spcPct val="0"/>
              </a:spcBef>
              <a:spcAft>
                <a:spcPts val="0"/>
              </a:spcAft>
              <a:buClrTx/>
              <a:buSzTx/>
              <a:buFontTx/>
              <a:buNone/>
              <a:tabLst/>
              <a:defRPr/>
            </a:pPr>
            <a:r>
              <a:rPr kumimoji="0" lang="en-US" sz="3000" b="1" i="0" u="none" strike="noStrike" kern="1200" cap="none" spc="0" normalizeH="0" baseline="0" noProof="0" dirty="0">
                <a:ln>
                  <a:noFill/>
                </a:ln>
                <a:solidFill>
                  <a:prstClr val="white"/>
                </a:solidFill>
                <a:effectLst/>
                <a:uLnTx/>
                <a:uFillTx/>
                <a:latin typeface="Calibri"/>
                <a:ea typeface="+mn-ea"/>
                <a:cs typeface="+mn-cs"/>
              </a:rPr>
              <a:t>ROAD SECTOR ORGANISATIONAL STRUCTURE</a:t>
            </a:r>
          </a:p>
        </p:txBody>
      </p:sp>
      <p:pic>
        <p:nvPicPr>
          <p:cNvPr id="26" name="Content Placeholder 17" descr="NRFAlogo"/>
          <p:cNvPicPr/>
          <p:nvPr/>
        </p:nvPicPr>
        <p:blipFill>
          <a:blip r:embed="rId8"/>
          <a:srcRect/>
          <a:stretch>
            <a:fillRect/>
          </a:stretch>
        </p:blipFill>
        <p:spPr>
          <a:xfrm>
            <a:off x="8382000" y="-7070"/>
            <a:ext cx="762000" cy="604422"/>
          </a:xfrm>
          <a:prstGeom prst="rect">
            <a:avLst/>
          </a:prstGeom>
          <a:effectLst>
            <a:outerShdw blurRad="190500" algn="tl" rotWithShape="0">
              <a:srgbClr val="000000">
                <a:alpha val="70000"/>
              </a:srgbClr>
            </a:outerShdw>
          </a:effectLst>
        </p:spPr>
      </p:pic>
      <p:pic>
        <p:nvPicPr>
          <p:cNvPr id="27" name="Content Placeholder 17" descr="NRFAlogo"/>
          <p:cNvPicPr/>
          <p:nvPr/>
        </p:nvPicPr>
        <p:blipFill>
          <a:blip r:embed="rId8"/>
          <a:srcRect/>
          <a:stretch>
            <a:fillRect/>
          </a:stretch>
        </p:blipFill>
        <p:spPr>
          <a:xfrm>
            <a:off x="-7088" y="-12649"/>
            <a:ext cx="762000" cy="604422"/>
          </a:xfrm>
          <a:prstGeom prst="rect">
            <a:avLst/>
          </a:prstGeom>
          <a:effectLst>
            <a:outerShdw blurRad="190500" algn="tl" rotWithShape="0">
              <a:srgbClr val="000000">
                <a:alpha val="70000"/>
              </a:srgbClr>
            </a:outerShdw>
          </a:effectLst>
        </p:spPr>
      </p:pic>
      <p:sp>
        <p:nvSpPr>
          <p:cNvPr id="31" name="Rectangle 30"/>
          <p:cNvSpPr/>
          <p:nvPr/>
        </p:nvSpPr>
        <p:spPr>
          <a:xfrm>
            <a:off x="55256" y="3985584"/>
            <a:ext cx="8998688" cy="461665"/>
          </a:xfrm>
          <a:prstGeom prst="rect">
            <a:avLst/>
          </a:prstGeom>
        </p:spPr>
        <p:style>
          <a:lnRef idx="0">
            <a:schemeClr val="dk1"/>
          </a:lnRef>
          <a:fillRef idx="3">
            <a:schemeClr val="dk1"/>
          </a:fillRef>
          <a:effectRef idx="3">
            <a:schemeClr val="dk1"/>
          </a:effectRef>
          <a:fontRef idx="minor">
            <a:schemeClr val="lt1"/>
          </a:fontRef>
        </p:style>
        <p:txBody>
          <a:bodyPr wrap="square">
            <a:spAutoFit/>
          </a:bodyP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en-US" sz="2400" b="1" i="0" u="none" strike="noStrike" kern="1200" cap="none" spc="0" normalizeH="0" baseline="0" noProof="0" dirty="0">
                <a:ln>
                  <a:noFill/>
                </a:ln>
                <a:solidFill>
                  <a:prstClr val="white"/>
                </a:solidFill>
                <a:effectLst/>
                <a:uLnTx/>
                <a:uFillTx/>
                <a:latin typeface="Calibri"/>
                <a:ea typeface="+mn-ea"/>
                <a:cs typeface="+mn-cs"/>
              </a:rPr>
              <a:t>COMMITTEE OF CHAIRPERSONS OF THE ROAD SECTOR BOARDS</a:t>
            </a:r>
          </a:p>
        </p:txBody>
      </p:sp>
    </p:spTree>
    <p:extLst>
      <p:ext uri="{BB962C8B-B14F-4D97-AF65-F5344CB8AC3E}">
        <p14:creationId xmlns:p14="http://schemas.microsoft.com/office/powerpoint/2010/main" val="3470683704"/>
      </p:ext>
    </p:extLst>
  </p:cSld>
  <p:clrMapOvr>
    <a:masterClrMapping/>
  </p:clrMapOvr>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45547" fill="hold"/>
                                        <p:tgtEl>
                                          <p:spTgt spid="24"/>
                                        </p:tgtEl>
                                      </p:cBhvr>
                                    </p:cmd>
                                  </p:childTnLst>
                                </p:cTn>
                              </p:par>
                            </p:childTnLst>
                          </p:cTn>
                        </p:par>
                      </p:childTnLst>
                    </p:cTn>
                  </p:par>
                </p:childTnLst>
              </p:cTn>
              <p:prevCondLst>
                <p:cond evt="onPrev" delay="0">
                  <p:tgtEl>
                    <p:sldTgt/>
                  </p:tgtEl>
                </p:cond>
              </p:prevCondLst>
              <p:nextCondLst>
                <p:cond evt="onNext" delay="0">
                  <p:tgtEl>
                    <p:sldTgt/>
                  </p:tgtEl>
                </p:cond>
              </p:nextCondLst>
            </p:seq>
            <p:seq concurrent="1" nextAc="seek">
              <p:cTn id="7" restart="whenNotActive" fill="hold" evtFilter="cancelBubble" nodeType="interactiveSeq">
                <p:stCondLst>
                  <p:cond evt="onClick" delay="0">
                    <p:tgtEl>
                      <p:spTgt spid="24"/>
                    </p:tgtEl>
                  </p:cond>
                </p:stCondLst>
                <p:endSync evt="end" delay="0">
                  <p:rtn val="all"/>
                </p:endSync>
                <p:childTnLst>
                  <p:par>
                    <p:cTn id="8" fill="hold">
                      <p:stCondLst>
                        <p:cond delay="0"/>
                      </p:stCondLst>
                      <p:childTnLst>
                        <p:par>
                          <p:cTn id="9" fill="hold">
                            <p:stCondLst>
                              <p:cond delay="0"/>
                            </p:stCondLst>
                            <p:childTnLst>
                              <p:par>
                                <p:cTn id="10" presetID="2" presetClass="mediacall" presetSubtype="0" fill="hold" nodeType="clickEffect">
                                  <p:stCondLst>
                                    <p:cond delay="0"/>
                                  </p:stCondLst>
                                  <p:childTnLst>
                                    <p:cmd type="call" cmd="togglePause">
                                      <p:cBhvr>
                                        <p:cTn id="11" dur="1" fill="hold"/>
                                        <p:tgtEl>
                                          <p:spTgt spid="24"/>
                                        </p:tgtEl>
                                      </p:cBhvr>
                                    </p:cmd>
                                  </p:childTnLst>
                                </p:cTn>
                              </p:par>
                            </p:childTnLst>
                          </p:cTn>
                        </p:par>
                      </p:childTnLst>
                    </p:cTn>
                  </p:par>
                </p:childTnLst>
              </p:cTn>
              <p:nextCondLst>
                <p:cond evt="onClick" delay="0">
                  <p:tgtEl>
                    <p:spTgt spid="24"/>
                  </p:tgtEl>
                </p:cond>
              </p:nextCondLst>
            </p:seq>
            <p:video>
              <p:cMediaNode vol="80000" mute="1">
                <p:cTn id="12" repeatCount="indefinite" fill="hold" display="0">
                  <p:stCondLst>
                    <p:cond delay="indefinite"/>
                  </p:stCondLst>
                </p:cTn>
                <p:tgtEl>
                  <p:spTgt spid="24"/>
                </p:tgtEl>
              </p:cMediaNode>
            </p:video>
          </p:childTnLst>
        </p:cTn>
      </p:par>
    </p:tnLst>
  </p:timing>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21" name="Picture 2"/>
          <p:cNvPicPr>
            <a:picLocks noChangeAspect="1" noChangeArrowheads="1"/>
          </p:cNvPicPr>
          <p:nvPr/>
        </p:nvPicPr>
        <p:blipFill>
          <a:blip r:embed="rId3" cstate="print">
            <a:extLst>
              <a:ext uri="{28A0092B-C50C-407E-A947-70E740481C1C}">
                <a14:useLocalDpi xmlns:a14="http://schemas.microsoft.com/office/drawing/2010/main" val="0"/>
              </a:ext>
            </a:extLst>
          </a:blip>
          <a:srcRect/>
          <a:stretch>
            <a:fillRect/>
          </a:stretch>
        </p:blipFill>
        <p:spPr bwMode="auto">
          <a:xfrm>
            <a:off x="2895601" y="3110712"/>
            <a:ext cx="1551435" cy="1076633"/>
          </a:xfrm>
          <a:prstGeom prst="rect">
            <a:avLst/>
          </a:prstGeom>
          <a:ln>
            <a:noFill/>
          </a:ln>
          <a:effectLst>
            <a:softEdge rad="112500"/>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Lst>
        </p:spPr>
      </p:pic>
      <p:pic>
        <p:nvPicPr>
          <p:cNvPr id="25" name="Picture 2"/>
          <p:cNvPicPr>
            <a:picLocks noChangeAspect="1" noChangeArrowheads="1"/>
          </p:cNvPicPr>
          <p:nvPr/>
        </p:nvPicPr>
        <p:blipFill>
          <a:blip r:embed="rId3" cstate="print">
            <a:extLst>
              <a:ext uri="{28A0092B-C50C-407E-A947-70E740481C1C}">
                <a14:useLocalDpi xmlns:a14="http://schemas.microsoft.com/office/drawing/2010/main" val="0"/>
              </a:ext>
            </a:extLst>
          </a:blip>
          <a:srcRect/>
          <a:stretch>
            <a:fillRect/>
          </a:stretch>
        </p:blipFill>
        <p:spPr bwMode="auto">
          <a:xfrm rot="19847061">
            <a:off x="2918104" y="1865604"/>
            <a:ext cx="1672624" cy="1047036"/>
          </a:xfrm>
          <a:prstGeom prst="rect">
            <a:avLst/>
          </a:prstGeom>
          <a:ln>
            <a:noFill/>
          </a:ln>
          <a:effectLst>
            <a:softEdge rad="112500"/>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Lst>
        </p:spPr>
      </p:pic>
      <p:pic>
        <p:nvPicPr>
          <p:cNvPr id="4102" name="Picture 6"/>
          <p:cNvPicPr>
            <a:picLocks noChangeAspect="1" noChangeArrowheads="1"/>
          </p:cNvPicPr>
          <p:nvPr/>
        </p:nvPicPr>
        <p:blipFill>
          <a:blip r:embed="rId4">
            <a:extLst>
              <a:ext uri="{28A0092B-C50C-407E-A947-70E740481C1C}">
                <a14:useLocalDpi xmlns:a14="http://schemas.microsoft.com/office/drawing/2010/main" val="0"/>
              </a:ext>
            </a:extLst>
          </a:blip>
          <a:srcRect/>
          <a:stretch>
            <a:fillRect/>
          </a:stretch>
        </p:blipFill>
        <p:spPr bwMode="auto">
          <a:xfrm rot="200304">
            <a:off x="-604575" y="690707"/>
            <a:ext cx="4570649" cy="6560750"/>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pic>
      <p:sp>
        <p:nvSpPr>
          <p:cNvPr id="7" name="AutoShape 2" descr="Image result for audited financial statement"/>
          <p:cNvSpPr>
            <a:spLocks noChangeAspect="1" noChangeArrowheads="1"/>
          </p:cNvSpPr>
          <p:nvPr/>
        </p:nvSpPr>
        <p:spPr bwMode="auto">
          <a:xfrm>
            <a:off x="-31750" y="-136525"/>
            <a:ext cx="304800" cy="304800"/>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pPr marL="0" marR="0" lvl="0" indent="0" algn="l" defTabSz="914400" rtl="0" eaLnBrk="1" fontAlgn="base" latinLnBrk="0" hangingPunct="1">
              <a:lnSpc>
                <a:spcPct val="100000"/>
              </a:lnSpc>
              <a:spcBef>
                <a:spcPct val="0"/>
              </a:spcBef>
              <a:spcAft>
                <a:spcPct val="0"/>
              </a:spcAft>
              <a:buClrTx/>
              <a:buSzTx/>
              <a:buFontTx/>
              <a:buNone/>
              <a:tabLst/>
              <a:defRPr/>
            </a:pPr>
            <a:endParaRPr kumimoji="1" lang="en-GB" sz="2800" b="0" i="0" u="none" strike="noStrike" kern="1200" cap="none" spc="0" normalizeH="0" baseline="0" noProof="0">
              <a:ln>
                <a:noFill/>
              </a:ln>
              <a:solidFill>
                <a:prstClr val="black"/>
              </a:solidFill>
              <a:effectLst/>
              <a:uLnTx/>
              <a:uFillTx/>
              <a:latin typeface="Arial" pitchFamily="34" charset="0"/>
              <a:ea typeface="+mn-ea"/>
              <a:cs typeface="+mn-cs"/>
            </a:endParaRPr>
          </a:p>
        </p:txBody>
      </p:sp>
      <p:pic>
        <p:nvPicPr>
          <p:cNvPr id="24" name="Picture 2"/>
          <p:cNvPicPr>
            <a:picLocks noChangeAspect="1" noChangeArrowheads="1"/>
          </p:cNvPicPr>
          <p:nvPr/>
        </p:nvPicPr>
        <p:blipFill>
          <a:blip r:embed="rId3" cstate="print">
            <a:extLst>
              <a:ext uri="{28A0092B-C50C-407E-A947-70E740481C1C}">
                <a14:useLocalDpi xmlns:a14="http://schemas.microsoft.com/office/drawing/2010/main" val="0"/>
              </a:ext>
            </a:extLst>
          </a:blip>
          <a:srcRect/>
          <a:stretch>
            <a:fillRect/>
          </a:stretch>
        </p:blipFill>
        <p:spPr bwMode="auto">
          <a:xfrm rot="2031148">
            <a:off x="2961864" y="5034835"/>
            <a:ext cx="1387194" cy="994440"/>
          </a:xfrm>
          <a:prstGeom prst="rect">
            <a:avLst/>
          </a:prstGeom>
          <a:ln>
            <a:noFill/>
          </a:ln>
          <a:effectLst>
            <a:softEdge rad="112500"/>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Lst>
        </p:spPr>
      </p:pic>
      <p:sp>
        <p:nvSpPr>
          <p:cNvPr id="30" name="Rectangle 29"/>
          <p:cNvSpPr/>
          <p:nvPr/>
        </p:nvSpPr>
        <p:spPr>
          <a:xfrm>
            <a:off x="4479324" y="1282986"/>
            <a:ext cx="4359876" cy="1200329"/>
          </a:xfrm>
          <a:prstGeom prst="rect">
            <a:avLst/>
          </a:prstGeom>
        </p:spPr>
        <p:style>
          <a:lnRef idx="0">
            <a:schemeClr val="accent6"/>
          </a:lnRef>
          <a:fillRef idx="3">
            <a:schemeClr val="accent6"/>
          </a:fillRef>
          <a:effectRef idx="3">
            <a:schemeClr val="accent6"/>
          </a:effectRef>
          <a:fontRef idx="minor">
            <a:schemeClr val="lt1"/>
          </a:fontRef>
        </p:style>
        <p:txBody>
          <a:bodyPr wrap="square" lIns="91440" tIns="45720" rIns="91440" bIns="45720">
            <a:spAutoFit/>
          </a:bodyPr>
          <a:lstStyle/>
          <a:p>
            <a:pPr marL="457200" marR="0" lvl="0" indent="-457200" algn="l" defTabSz="914400" rtl="0" eaLnBrk="1" fontAlgn="base" latinLnBrk="0" hangingPunct="1">
              <a:lnSpc>
                <a:spcPct val="100000"/>
              </a:lnSpc>
              <a:spcBef>
                <a:spcPct val="0"/>
              </a:spcBef>
              <a:spcAft>
                <a:spcPct val="0"/>
              </a:spcAft>
              <a:buClrTx/>
              <a:buSzTx/>
              <a:buFont typeface="Arial" panose="020B0604020202020204" pitchFamily="34" charset="0"/>
              <a:buChar char="•"/>
              <a:tabLst/>
              <a:defRPr/>
            </a:pPr>
            <a:r>
              <a:rPr kumimoji="1" lang="en-US" sz="2400" b="1" i="0" u="none" strike="noStrike" kern="1200" cap="none" spc="0" normalizeH="0" baseline="0" noProof="0" dirty="0">
                <a:ln w="0"/>
                <a:solidFill>
                  <a:prstClr val="white"/>
                </a:solidFill>
                <a:effectLst>
                  <a:outerShdw blurRad="38100" dist="19050" dir="2700000" algn="tl" rotWithShape="0">
                    <a:prstClr val="black">
                      <a:alpha val="40000"/>
                    </a:prstClr>
                  </a:outerShdw>
                </a:effectLst>
                <a:uLnTx/>
                <a:uFillTx/>
                <a:latin typeface="Calibri"/>
                <a:ea typeface="+mn-ea"/>
                <a:cs typeface="+mn-cs"/>
              </a:rPr>
              <a:t>Tolling</a:t>
            </a:r>
          </a:p>
          <a:p>
            <a:pPr marL="457200" marR="0" lvl="0" indent="-457200" algn="l" defTabSz="914400" rtl="0" eaLnBrk="1" fontAlgn="base" latinLnBrk="0" hangingPunct="1">
              <a:lnSpc>
                <a:spcPct val="100000"/>
              </a:lnSpc>
              <a:spcBef>
                <a:spcPct val="0"/>
              </a:spcBef>
              <a:spcAft>
                <a:spcPct val="0"/>
              </a:spcAft>
              <a:buClrTx/>
              <a:buSzTx/>
              <a:buFont typeface="Arial" panose="020B0604020202020204" pitchFamily="34" charset="0"/>
              <a:buChar char="•"/>
              <a:tabLst/>
              <a:defRPr/>
            </a:pPr>
            <a:r>
              <a:rPr kumimoji="1" lang="en-US" sz="2400" b="1" i="0" u="none" strike="noStrike" kern="1200" cap="none" spc="0" normalizeH="0" baseline="0" noProof="0" dirty="0" err="1">
                <a:ln w="0"/>
                <a:solidFill>
                  <a:prstClr val="white"/>
                </a:solidFill>
                <a:effectLst>
                  <a:outerShdw blurRad="38100" dist="19050" dir="2700000" algn="tl" rotWithShape="0">
                    <a:prstClr val="black">
                      <a:alpha val="40000"/>
                    </a:prstClr>
                  </a:outerShdw>
                </a:effectLst>
                <a:uLnTx/>
                <a:uFillTx/>
                <a:latin typeface="Calibri"/>
                <a:ea typeface="+mn-ea"/>
                <a:cs typeface="+mn-cs"/>
              </a:rPr>
              <a:t>Goverment</a:t>
            </a:r>
            <a:r>
              <a:rPr kumimoji="1" lang="en-US" sz="2400" b="1" i="0" u="none" strike="noStrike" kern="1200" cap="none" spc="0" normalizeH="0" baseline="0" noProof="0" dirty="0">
                <a:ln w="0"/>
                <a:solidFill>
                  <a:prstClr val="white"/>
                </a:solidFill>
                <a:effectLst>
                  <a:outerShdw blurRad="38100" dist="19050" dir="2700000" algn="tl" rotWithShape="0">
                    <a:prstClr val="black">
                      <a:alpha val="40000"/>
                    </a:prstClr>
                  </a:outerShdw>
                </a:effectLst>
                <a:uLnTx/>
                <a:uFillTx/>
                <a:latin typeface="Calibri"/>
                <a:ea typeface="+mn-ea"/>
                <a:cs typeface="+mn-cs"/>
              </a:rPr>
              <a:t> Direct Funding</a:t>
            </a:r>
          </a:p>
          <a:p>
            <a:pPr marL="457200" marR="0" lvl="0" indent="-457200" algn="l" defTabSz="914400" rtl="0" eaLnBrk="1" fontAlgn="base" latinLnBrk="0" hangingPunct="1">
              <a:lnSpc>
                <a:spcPct val="100000"/>
              </a:lnSpc>
              <a:spcBef>
                <a:spcPct val="0"/>
              </a:spcBef>
              <a:spcAft>
                <a:spcPct val="0"/>
              </a:spcAft>
              <a:buClrTx/>
              <a:buSzTx/>
              <a:buFont typeface="Arial" panose="020B0604020202020204" pitchFamily="34" charset="0"/>
              <a:buChar char="•"/>
              <a:tabLst/>
              <a:defRPr/>
            </a:pPr>
            <a:r>
              <a:rPr kumimoji="1" lang="en-US" sz="2400" b="1" i="0" u="none" strike="noStrike" kern="1200" cap="none" spc="0" normalizeH="0" baseline="0" noProof="0" dirty="0">
                <a:ln w="0"/>
                <a:solidFill>
                  <a:prstClr val="white"/>
                </a:solidFill>
                <a:effectLst>
                  <a:outerShdw blurRad="38100" dist="19050" dir="2700000" algn="tl" rotWithShape="0">
                    <a:prstClr val="black">
                      <a:alpha val="40000"/>
                    </a:prstClr>
                  </a:outerShdw>
                </a:effectLst>
                <a:uLnTx/>
                <a:uFillTx/>
                <a:latin typeface="Calibri"/>
                <a:ea typeface="+mn-ea"/>
                <a:cs typeface="+mn-cs"/>
              </a:rPr>
              <a:t>Cooperating Partners</a:t>
            </a:r>
          </a:p>
        </p:txBody>
      </p:sp>
      <p:sp>
        <p:nvSpPr>
          <p:cNvPr id="31" name="Rectangle 30"/>
          <p:cNvSpPr/>
          <p:nvPr/>
        </p:nvSpPr>
        <p:spPr>
          <a:xfrm>
            <a:off x="4508454" y="2934664"/>
            <a:ext cx="4343400" cy="1384995"/>
          </a:xfrm>
          <a:prstGeom prst="rect">
            <a:avLst/>
          </a:prstGeom>
        </p:spPr>
        <p:style>
          <a:lnRef idx="0">
            <a:schemeClr val="accent1"/>
          </a:lnRef>
          <a:fillRef idx="3">
            <a:schemeClr val="accent1"/>
          </a:fillRef>
          <a:effectRef idx="3">
            <a:schemeClr val="accent1"/>
          </a:effectRef>
          <a:fontRef idx="minor">
            <a:schemeClr val="lt1"/>
          </a:fontRef>
        </p:style>
        <p:txBody>
          <a:bodyPr wrap="square" lIns="91440" tIns="45720" rIns="91440" bIns="45720">
            <a:spAutoFit/>
          </a:bodyPr>
          <a:lstStyle/>
          <a:p>
            <a:pPr marL="457200" marR="0" lvl="0" indent="-457200" algn="l" defTabSz="914400" rtl="0" eaLnBrk="1" fontAlgn="base" latinLnBrk="0" hangingPunct="1">
              <a:lnSpc>
                <a:spcPct val="100000"/>
              </a:lnSpc>
              <a:spcBef>
                <a:spcPct val="0"/>
              </a:spcBef>
              <a:spcAft>
                <a:spcPct val="0"/>
              </a:spcAft>
              <a:buClrTx/>
              <a:buSzTx/>
              <a:buFont typeface="Arial" panose="020B0604020202020204" pitchFamily="34" charset="0"/>
              <a:buChar char="•"/>
              <a:tabLst/>
              <a:defRPr/>
            </a:pPr>
            <a:r>
              <a:rPr kumimoji="1" lang="en-US" sz="2800" b="1" i="0" u="none" strike="noStrike" kern="1200" cap="none" spc="0" normalizeH="0" baseline="0" noProof="0" dirty="0">
                <a:ln w="0"/>
                <a:solidFill>
                  <a:prstClr val="white"/>
                </a:solidFill>
                <a:effectLst>
                  <a:outerShdw blurRad="38100" dist="19050" dir="2700000" algn="tl" rotWithShape="0">
                    <a:prstClr val="black">
                      <a:alpha val="40000"/>
                    </a:prstClr>
                  </a:outerShdw>
                </a:effectLst>
                <a:uLnTx/>
                <a:uFillTx/>
                <a:latin typeface="Calibri"/>
                <a:ea typeface="+mn-ea"/>
                <a:cs typeface="+mn-cs"/>
              </a:rPr>
              <a:t>Fin. </a:t>
            </a:r>
            <a:r>
              <a:rPr kumimoji="1" lang="en-US" sz="2800" b="1" i="0" u="none" strike="noStrike" kern="1200" cap="none" spc="0" normalizeH="0" baseline="0" noProof="0" dirty="0" err="1">
                <a:ln w="0"/>
                <a:solidFill>
                  <a:prstClr val="white"/>
                </a:solidFill>
                <a:effectLst>
                  <a:outerShdw blurRad="38100" dist="19050" dir="2700000" algn="tl" rotWithShape="0">
                    <a:prstClr val="black">
                      <a:alpha val="40000"/>
                    </a:prstClr>
                  </a:outerShdw>
                </a:effectLst>
                <a:uLnTx/>
                <a:uFillTx/>
                <a:latin typeface="Calibri"/>
                <a:ea typeface="+mn-ea"/>
                <a:cs typeface="+mn-cs"/>
              </a:rPr>
              <a:t>Mgt</a:t>
            </a:r>
            <a:r>
              <a:rPr kumimoji="1" lang="en-US" sz="2800" b="1" i="0" u="none" strike="noStrike" kern="1200" cap="none" spc="0" normalizeH="0" baseline="0" noProof="0" dirty="0">
                <a:ln w="0"/>
                <a:solidFill>
                  <a:prstClr val="white"/>
                </a:solidFill>
                <a:effectLst>
                  <a:outerShdw blurRad="38100" dist="19050" dir="2700000" algn="tl" rotWithShape="0">
                    <a:prstClr val="black">
                      <a:alpha val="40000"/>
                    </a:prstClr>
                  </a:outerShdw>
                </a:effectLst>
                <a:uLnTx/>
                <a:uFillTx/>
                <a:latin typeface="Calibri"/>
                <a:ea typeface="+mn-ea"/>
                <a:cs typeface="+mn-cs"/>
              </a:rPr>
              <a:t>, Accountability</a:t>
            </a:r>
          </a:p>
          <a:p>
            <a:pPr marL="457200" marR="0" lvl="0" indent="-457200" algn="l" defTabSz="914400" rtl="0" eaLnBrk="1" fontAlgn="base" latinLnBrk="0" hangingPunct="1">
              <a:lnSpc>
                <a:spcPct val="100000"/>
              </a:lnSpc>
              <a:spcBef>
                <a:spcPct val="0"/>
              </a:spcBef>
              <a:spcAft>
                <a:spcPct val="0"/>
              </a:spcAft>
              <a:buClrTx/>
              <a:buSzTx/>
              <a:buFont typeface="Arial" panose="020B0604020202020204" pitchFamily="34" charset="0"/>
              <a:buChar char="•"/>
              <a:tabLst/>
              <a:defRPr/>
            </a:pPr>
            <a:r>
              <a:rPr kumimoji="1" lang="en-US" sz="2800" b="1" i="0" u="none" strike="noStrike" kern="1200" cap="none" spc="0" normalizeH="0" baseline="0" noProof="0" dirty="0">
                <a:ln w="0"/>
                <a:solidFill>
                  <a:prstClr val="white"/>
                </a:solidFill>
                <a:effectLst>
                  <a:outerShdw blurRad="38100" dist="19050" dir="2700000" algn="tl" rotWithShape="0">
                    <a:prstClr val="black">
                      <a:alpha val="40000"/>
                    </a:prstClr>
                  </a:outerShdw>
                </a:effectLst>
                <a:uLnTx/>
                <a:uFillTx/>
                <a:latin typeface="Calibri"/>
                <a:ea typeface="+mn-ea"/>
                <a:cs typeface="+mn-cs"/>
              </a:rPr>
              <a:t>Payments</a:t>
            </a:r>
          </a:p>
          <a:p>
            <a:pPr marL="0" marR="0" lvl="0" indent="0" algn="l" defTabSz="914400" rtl="0" eaLnBrk="1" fontAlgn="base" latinLnBrk="0" hangingPunct="1">
              <a:lnSpc>
                <a:spcPct val="100000"/>
              </a:lnSpc>
              <a:spcBef>
                <a:spcPct val="0"/>
              </a:spcBef>
              <a:spcAft>
                <a:spcPct val="0"/>
              </a:spcAft>
              <a:buClrTx/>
              <a:buSzTx/>
              <a:buFontTx/>
              <a:buNone/>
              <a:tabLst/>
              <a:defRPr/>
            </a:pPr>
            <a:endParaRPr kumimoji="1" lang="en-US" sz="2800" b="1" i="0" u="none" strike="noStrike" kern="1200" cap="none" spc="0" normalizeH="0" baseline="0" noProof="0" dirty="0">
              <a:ln w="0"/>
              <a:solidFill>
                <a:prstClr val="black"/>
              </a:solidFill>
              <a:effectLst>
                <a:outerShdw blurRad="38100" dist="19050" dir="2700000" algn="tl" rotWithShape="0">
                  <a:prstClr val="black">
                    <a:alpha val="40000"/>
                  </a:prstClr>
                </a:outerShdw>
              </a:effectLst>
              <a:uLnTx/>
              <a:uFillTx/>
              <a:latin typeface="Calibri"/>
              <a:ea typeface="+mn-ea"/>
              <a:cs typeface="+mn-cs"/>
            </a:endParaRPr>
          </a:p>
        </p:txBody>
      </p:sp>
      <p:sp>
        <p:nvSpPr>
          <p:cNvPr id="32" name="Rectangle 31"/>
          <p:cNvSpPr/>
          <p:nvPr/>
        </p:nvSpPr>
        <p:spPr>
          <a:xfrm>
            <a:off x="4508456" y="4624114"/>
            <a:ext cx="4359876" cy="1815882"/>
          </a:xfrm>
          <a:prstGeom prst="rect">
            <a:avLst/>
          </a:prstGeom>
        </p:spPr>
        <p:style>
          <a:lnRef idx="0">
            <a:schemeClr val="accent2"/>
          </a:lnRef>
          <a:fillRef idx="3">
            <a:schemeClr val="accent2"/>
          </a:fillRef>
          <a:effectRef idx="3">
            <a:schemeClr val="accent2"/>
          </a:effectRef>
          <a:fontRef idx="minor">
            <a:schemeClr val="lt1"/>
          </a:fontRef>
        </p:style>
        <p:txBody>
          <a:bodyPr wrap="square" lIns="91440" tIns="45720" rIns="91440" bIns="45720">
            <a:spAutoFit/>
          </a:bodyPr>
          <a:lstStyle/>
          <a:p>
            <a:pPr marL="457200" marR="0" lvl="0" indent="-457200" algn="l" defTabSz="914400" rtl="0" eaLnBrk="1" fontAlgn="base" latinLnBrk="0" hangingPunct="1">
              <a:lnSpc>
                <a:spcPct val="100000"/>
              </a:lnSpc>
              <a:spcBef>
                <a:spcPct val="0"/>
              </a:spcBef>
              <a:spcAft>
                <a:spcPct val="0"/>
              </a:spcAft>
              <a:buClrTx/>
              <a:buSzTx/>
              <a:buFont typeface="Arial" panose="020B0604020202020204" pitchFamily="34" charset="0"/>
              <a:buChar char="•"/>
              <a:tabLst/>
              <a:defRPr/>
            </a:pPr>
            <a:r>
              <a:rPr kumimoji="1" lang="en-US" sz="2800" b="1" i="0" u="none" strike="noStrike" kern="1200" cap="none" spc="0" normalizeH="0" baseline="0" noProof="0" dirty="0">
                <a:ln w="0"/>
                <a:solidFill>
                  <a:prstClr val="white"/>
                </a:solidFill>
                <a:effectLst>
                  <a:outerShdw blurRad="38100" dist="19050" dir="2700000" algn="tl" rotWithShape="0">
                    <a:prstClr val="black">
                      <a:alpha val="40000"/>
                    </a:prstClr>
                  </a:outerShdw>
                </a:effectLst>
                <a:uLnTx/>
                <a:uFillTx/>
                <a:latin typeface="Calibri"/>
                <a:ea typeface="+mn-ea"/>
                <a:cs typeface="+mn-cs"/>
              </a:rPr>
              <a:t>Utilization of funds</a:t>
            </a:r>
          </a:p>
          <a:p>
            <a:pPr marL="457200" marR="0" lvl="0" indent="-457200" algn="l" defTabSz="914400" rtl="0" eaLnBrk="1" fontAlgn="base" latinLnBrk="0" hangingPunct="1">
              <a:lnSpc>
                <a:spcPct val="100000"/>
              </a:lnSpc>
              <a:spcBef>
                <a:spcPct val="0"/>
              </a:spcBef>
              <a:spcAft>
                <a:spcPct val="0"/>
              </a:spcAft>
              <a:buClrTx/>
              <a:buSzTx/>
              <a:buFont typeface="Arial" panose="020B0604020202020204" pitchFamily="34" charset="0"/>
              <a:buChar char="•"/>
              <a:tabLst/>
              <a:defRPr/>
            </a:pPr>
            <a:r>
              <a:rPr kumimoji="1" lang="en-US" sz="2800" b="1" i="0" u="none" strike="noStrike" kern="1200" cap="none" spc="0" normalizeH="0" baseline="0" noProof="0" dirty="0">
                <a:ln w="0"/>
                <a:solidFill>
                  <a:prstClr val="white"/>
                </a:solidFill>
                <a:effectLst>
                  <a:outerShdw blurRad="38100" dist="19050" dir="2700000" algn="tl" rotWithShape="0">
                    <a:prstClr val="black">
                      <a:alpha val="40000"/>
                    </a:prstClr>
                  </a:outerShdw>
                </a:effectLst>
                <a:uLnTx/>
                <a:uFillTx/>
                <a:latin typeface="Calibri"/>
                <a:ea typeface="+mn-ea"/>
                <a:cs typeface="+mn-cs"/>
              </a:rPr>
              <a:t>Financial &amp; Technical Audits</a:t>
            </a:r>
          </a:p>
          <a:p>
            <a:pPr marL="457200" marR="0" lvl="0" indent="-457200" algn="l" defTabSz="914400" rtl="0" eaLnBrk="1" fontAlgn="base" latinLnBrk="0" hangingPunct="1">
              <a:lnSpc>
                <a:spcPct val="100000"/>
              </a:lnSpc>
              <a:spcBef>
                <a:spcPct val="0"/>
              </a:spcBef>
              <a:spcAft>
                <a:spcPct val="0"/>
              </a:spcAft>
              <a:buClrTx/>
              <a:buSzTx/>
              <a:buFont typeface="Arial" panose="020B0604020202020204" pitchFamily="34" charset="0"/>
              <a:buChar char="•"/>
              <a:tabLst/>
              <a:defRPr/>
            </a:pPr>
            <a:r>
              <a:rPr kumimoji="1" lang="en-US" sz="2800" b="1" i="0" u="none" strike="noStrike" kern="1200" cap="none" spc="0" normalizeH="0" baseline="0" noProof="0" dirty="0">
                <a:ln w="0"/>
                <a:solidFill>
                  <a:prstClr val="white"/>
                </a:solidFill>
                <a:effectLst>
                  <a:outerShdw blurRad="38100" dist="19050" dir="2700000" algn="tl" rotWithShape="0">
                    <a:prstClr val="black">
                      <a:alpha val="40000"/>
                    </a:prstClr>
                  </a:outerShdw>
                </a:effectLst>
                <a:uLnTx/>
                <a:uFillTx/>
                <a:latin typeface="Calibri"/>
                <a:ea typeface="+mn-ea"/>
                <a:cs typeface="+mn-cs"/>
              </a:rPr>
              <a:t>Checks &amp; Balances</a:t>
            </a:r>
          </a:p>
        </p:txBody>
      </p:sp>
      <p:pic>
        <p:nvPicPr>
          <p:cNvPr id="27" name="Content Placeholder 17" descr="NRFAlogo"/>
          <p:cNvPicPr>
            <a:picLocks noGrp="1"/>
          </p:cNvPicPr>
          <p:nvPr>
            <p:ph idx="1"/>
          </p:nvPr>
        </p:nvPicPr>
        <p:blipFill>
          <a:blip r:embed="rId5"/>
          <a:srcRect/>
          <a:stretch>
            <a:fillRect/>
          </a:stretch>
        </p:blipFill>
        <p:spPr>
          <a:xfrm>
            <a:off x="0" y="15875"/>
            <a:ext cx="921346" cy="737769"/>
          </a:xfrm>
          <a:effectLst>
            <a:outerShdw blurRad="190500" algn="tl" rotWithShape="0">
              <a:srgbClr val="000000">
                <a:alpha val="70000"/>
              </a:srgbClr>
            </a:outerShdw>
          </a:effectLst>
        </p:spPr>
      </p:pic>
      <p:sp>
        <p:nvSpPr>
          <p:cNvPr id="14" name="Title 4"/>
          <p:cNvSpPr txBox="1">
            <a:spLocks/>
          </p:cNvSpPr>
          <p:nvPr/>
        </p:nvSpPr>
        <p:spPr>
          <a:xfrm>
            <a:off x="890454" y="21183"/>
            <a:ext cx="7262946" cy="740817"/>
          </a:xfrm>
          <a:prstGeom prst="rect">
            <a:avLst/>
          </a:prstGeom>
          <a:solidFill>
            <a:srgbClr val="00B050"/>
          </a:solidFill>
        </p:spPr>
        <p:style>
          <a:lnRef idx="0">
            <a:schemeClr val="accent5"/>
          </a:lnRef>
          <a:fillRef idx="3">
            <a:schemeClr val="accent5"/>
          </a:fillRef>
          <a:effectRef idx="3">
            <a:schemeClr val="accent5"/>
          </a:effectRef>
          <a:fontRef idx="minor">
            <a:schemeClr val="lt1"/>
          </a:fontRef>
        </p:style>
        <p:txBody>
          <a:bodyPr vert="horz" lIns="91440" tIns="45720" rIns="91440" bIns="45720" rtlCol="0" anchor="ctr">
            <a:noAutofit/>
          </a:bodyPr>
          <a:lstStyle>
            <a:lvl1pPr algn="ctr" defTabSz="914400" rtl="0" eaLnBrk="1" latinLnBrk="0" hangingPunct="1">
              <a:spcBef>
                <a:spcPct val="0"/>
              </a:spcBef>
              <a:buNone/>
              <a:defRPr sz="4400" kern="1200">
                <a:solidFill>
                  <a:schemeClr val="lt1"/>
                </a:solidFill>
                <a:latin typeface="+mn-lt"/>
                <a:ea typeface="+mn-ea"/>
                <a:cs typeface="+mn-cs"/>
              </a:defRPr>
            </a:lvl1pPr>
            <a:lvl2pPr>
              <a:defRPr>
                <a:solidFill>
                  <a:schemeClr val="lt1"/>
                </a:solidFill>
                <a:latin typeface="+mn-lt"/>
                <a:ea typeface="+mn-ea"/>
                <a:cs typeface="+mn-cs"/>
              </a:defRPr>
            </a:lvl2pPr>
            <a:lvl3pPr>
              <a:defRPr>
                <a:solidFill>
                  <a:schemeClr val="lt1"/>
                </a:solidFill>
                <a:latin typeface="+mn-lt"/>
                <a:ea typeface="+mn-ea"/>
                <a:cs typeface="+mn-cs"/>
              </a:defRPr>
            </a:lvl3pPr>
            <a:lvl4pPr>
              <a:defRPr>
                <a:solidFill>
                  <a:schemeClr val="lt1"/>
                </a:solidFill>
                <a:latin typeface="+mn-lt"/>
                <a:ea typeface="+mn-ea"/>
                <a:cs typeface="+mn-cs"/>
              </a:defRPr>
            </a:lvl4pPr>
            <a:lvl5pPr>
              <a:defRPr>
                <a:solidFill>
                  <a:schemeClr val="lt1"/>
                </a:solidFill>
                <a:latin typeface="+mn-lt"/>
                <a:ea typeface="+mn-ea"/>
                <a:cs typeface="+mn-cs"/>
              </a:defRPr>
            </a:lvl5pPr>
            <a:lvl6pPr>
              <a:defRPr>
                <a:solidFill>
                  <a:schemeClr val="lt1"/>
                </a:solidFill>
                <a:latin typeface="+mn-lt"/>
                <a:ea typeface="+mn-ea"/>
                <a:cs typeface="+mn-cs"/>
              </a:defRPr>
            </a:lvl6pPr>
            <a:lvl7pPr>
              <a:defRPr>
                <a:solidFill>
                  <a:schemeClr val="lt1"/>
                </a:solidFill>
                <a:latin typeface="+mn-lt"/>
                <a:ea typeface="+mn-ea"/>
                <a:cs typeface="+mn-cs"/>
              </a:defRPr>
            </a:lvl7pPr>
            <a:lvl8pPr>
              <a:defRPr>
                <a:solidFill>
                  <a:schemeClr val="lt1"/>
                </a:solidFill>
                <a:latin typeface="+mn-lt"/>
                <a:ea typeface="+mn-ea"/>
                <a:cs typeface="+mn-cs"/>
              </a:defRPr>
            </a:lvl8pPr>
            <a:lvl9pPr>
              <a:defRPr>
                <a:solidFill>
                  <a:schemeClr val="lt1"/>
                </a:solidFill>
                <a:latin typeface="+mn-lt"/>
                <a:ea typeface="+mn-ea"/>
                <a:cs typeface="+mn-cs"/>
              </a:defRPr>
            </a:lvl9pPr>
          </a:lstStyle>
          <a:p>
            <a:pPr marL="514350" marR="0" lvl="0" indent="-514350" algn="ctr" defTabSz="914400" rtl="0" eaLnBrk="1" fontAlgn="auto" latinLnBrk="0" hangingPunct="1">
              <a:lnSpc>
                <a:spcPct val="100000"/>
              </a:lnSpc>
              <a:spcBef>
                <a:spcPct val="0"/>
              </a:spcBef>
              <a:spcAft>
                <a:spcPts val="0"/>
              </a:spcAft>
              <a:buClrTx/>
              <a:buSzTx/>
              <a:buFontTx/>
              <a:buNone/>
              <a:tabLst/>
              <a:defRPr/>
            </a:pPr>
            <a:r>
              <a:rPr kumimoji="0" lang="en-US" sz="4000" b="1" i="0" u="none" strike="noStrike" kern="1200" cap="none" spc="0" normalizeH="0" baseline="0" noProof="0" dirty="0">
                <a:ln>
                  <a:noFill/>
                </a:ln>
                <a:solidFill>
                  <a:prstClr val="white"/>
                </a:solidFill>
                <a:effectLst/>
                <a:uLnTx/>
                <a:uFillTx/>
                <a:latin typeface="Calibri"/>
                <a:ea typeface="+mn-ea"/>
                <a:cs typeface="+mn-cs"/>
              </a:rPr>
              <a:t>THE CASE OF ZAMBIA</a:t>
            </a:r>
          </a:p>
        </p:txBody>
      </p:sp>
      <p:pic>
        <p:nvPicPr>
          <p:cNvPr id="15" name="Content Placeholder 17" descr="NRFAlogo"/>
          <p:cNvPicPr>
            <a:picLocks/>
          </p:cNvPicPr>
          <p:nvPr/>
        </p:nvPicPr>
        <p:blipFill>
          <a:blip r:embed="rId5"/>
          <a:srcRect/>
          <a:stretch>
            <a:fillRect/>
          </a:stretch>
        </p:blipFill>
        <p:spPr>
          <a:xfrm>
            <a:off x="-30892" y="12001"/>
            <a:ext cx="921346" cy="737769"/>
          </a:xfrm>
          <a:prstGeom prst="rect">
            <a:avLst/>
          </a:prstGeom>
          <a:effectLst>
            <a:outerShdw blurRad="190500" algn="tl" rotWithShape="0">
              <a:srgbClr val="000000">
                <a:alpha val="70000"/>
              </a:srgbClr>
            </a:outerShdw>
          </a:effectLst>
        </p:spPr>
      </p:pic>
      <p:pic>
        <p:nvPicPr>
          <p:cNvPr id="16" name="Picture 15"/>
          <p:cNvPicPr/>
          <p:nvPr/>
        </p:nvPicPr>
        <p:blipFill>
          <a:blip r:embed="rId6" cstate="print"/>
          <a:srcRect/>
          <a:stretch>
            <a:fillRect/>
          </a:stretch>
        </p:blipFill>
        <p:spPr bwMode="auto">
          <a:xfrm>
            <a:off x="8207789" y="16387"/>
            <a:ext cx="936211" cy="840753"/>
          </a:xfrm>
          <a:prstGeom prst="ellipse">
            <a:avLst/>
          </a:prstGeom>
          <a:noFill/>
          <a:ln w="9525">
            <a:noFill/>
            <a:miter lim="800000"/>
            <a:headEnd/>
            <a:tailEnd/>
          </a:ln>
        </p:spPr>
      </p:pic>
      <p:sp>
        <p:nvSpPr>
          <p:cNvPr id="17" name="Rectangle 16"/>
          <p:cNvSpPr/>
          <p:nvPr/>
        </p:nvSpPr>
        <p:spPr>
          <a:xfrm>
            <a:off x="135922" y="760039"/>
            <a:ext cx="8715932" cy="553427"/>
          </a:xfrm>
          <a:prstGeom prst="rect">
            <a:avLst/>
          </a:prstGeom>
        </p:spPr>
        <p:style>
          <a:lnRef idx="0">
            <a:schemeClr val="accent3"/>
          </a:lnRef>
          <a:fillRef idx="3">
            <a:schemeClr val="accent3"/>
          </a:fillRef>
          <a:effectRef idx="3">
            <a:schemeClr val="accent3"/>
          </a:effectRef>
          <a:fontRef idx="minor">
            <a:schemeClr val="lt1"/>
          </a:fontRef>
        </p:style>
        <p:txBody>
          <a:bodyPr rtlCol="0" anchor="ctr"/>
          <a:lstStyle/>
          <a:p>
            <a:pPr marL="0" marR="0" lvl="0" indent="0" algn="ctr" defTabSz="914400" rtl="0" eaLnBrk="1" fontAlgn="base" latinLnBrk="0" hangingPunct="1">
              <a:lnSpc>
                <a:spcPct val="100000"/>
              </a:lnSpc>
              <a:spcBef>
                <a:spcPct val="0"/>
              </a:spcBef>
              <a:spcAft>
                <a:spcPct val="0"/>
              </a:spcAft>
              <a:buClrTx/>
              <a:buSzTx/>
              <a:buFontTx/>
              <a:buNone/>
              <a:tabLst/>
              <a:defRPr/>
            </a:pPr>
            <a:r>
              <a:rPr kumimoji="1" lang="en-US" sz="2800" b="1" i="0" u="none" strike="noStrike" kern="1200" cap="none" spc="0" normalizeH="0" baseline="0" noProof="0" dirty="0">
                <a:ln>
                  <a:noFill/>
                </a:ln>
                <a:solidFill>
                  <a:prstClr val="white"/>
                </a:solidFill>
                <a:effectLst/>
                <a:uLnTx/>
                <a:uFillTx/>
                <a:latin typeface="Calibri"/>
                <a:ea typeface="+mn-ea"/>
                <a:cs typeface="+mn-cs"/>
              </a:rPr>
              <a:t>Functions of NRFA</a:t>
            </a:r>
          </a:p>
        </p:txBody>
      </p:sp>
    </p:spTree>
    <p:extLst>
      <p:ext uri="{BB962C8B-B14F-4D97-AF65-F5344CB8AC3E}">
        <p14:creationId xmlns:p14="http://schemas.microsoft.com/office/powerpoint/2010/main" val="3955535726"/>
      </p:ext>
    </p:extLst>
  </p:cSld>
  <p:clrMapOvr>
    <a:masterClrMapping/>
  </p:clrMapOvr>
  <mc:AlternateContent xmlns:mc="http://schemas.openxmlformats.org/markup-compatibility/2006" xmlns:p15="http://schemas.microsoft.com/office/powerpoint/2012/main">
    <mc:Choice Requires="p15">
      <p:transition spd="med">
        <p15:prstTrans prst="pageCurlDouble"/>
      </p:transition>
    </mc:Choice>
    <mc:Fallback xmlns="">
      <p:transition spd="med">
        <p:fade/>
      </p:transition>
    </mc:Fallback>
  </mc:AlternateContent>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9" name="Rectangle 18"/>
          <p:cNvSpPr/>
          <p:nvPr/>
        </p:nvSpPr>
        <p:spPr>
          <a:xfrm>
            <a:off x="926569" y="48016"/>
            <a:ext cx="7239000" cy="438582"/>
          </a:xfrm>
          <a:prstGeom prst="rect">
            <a:avLst/>
          </a:prstGeom>
          <a:ln/>
        </p:spPr>
        <p:style>
          <a:lnRef idx="2">
            <a:schemeClr val="accent3">
              <a:shade val="50000"/>
            </a:schemeClr>
          </a:lnRef>
          <a:fillRef idx="1">
            <a:schemeClr val="accent3"/>
          </a:fillRef>
          <a:effectRef idx="0">
            <a:schemeClr val="accent3"/>
          </a:effectRef>
          <a:fontRef idx="minor">
            <a:schemeClr val="lt1"/>
          </a:fontRef>
        </p:style>
        <p:txBody>
          <a:bodyPr wrap="square" lIns="68580" tIns="34290" rIns="68580" bIns="34290">
            <a:spAutoFit/>
          </a:bodyPr>
          <a:lstStyle/>
          <a:p>
            <a:pPr algn="ctr"/>
            <a:r>
              <a:rPr lang="en-US" sz="2400" b="1" dirty="0">
                <a:ln w="0"/>
                <a:solidFill>
                  <a:schemeClr val="bg1"/>
                </a:solidFill>
                <a:effectLst>
                  <a:outerShdw blurRad="38100" dist="19050" dir="2700000" algn="tl" rotWithShape="0">
                    <a:schemeClr val="dk1">
                      <a:alpha val="40000"/>
                    </a:schemeClr>
                  </a:outerShdw>
                </a:effectLst>
              </a:rPr>
              <a:t>SOURCES OF FUNDS</a:t>
            </a:r>
            <a:r>
              <a:rPr lang="en-US" sz="2400" b="1" dirty="0">
                <a:ln w="0"/>
                <a:solidFill>
                  <a:srgbClr val="FFFF00"/>
                </a:solidFill>
                <a:effectLst>
                  <a:outerShdw blurRad="38100" dist="19050" dir="2700000" algn="tl" rotWithShape="0">
                    <a:schemeClr val="dk1">
                      <a:alpha val="40000"/>
                    </a:schemeClr>
                  </a:outerShdw>
                </a:effectLst>
              </a:rPr>
              <a:t> </a:t>
            </a:r>
          </a:p>
        </p:txBody>
      </p:sp>
      <p:sp>
        <p:nvSpPr>
          <p:cNvPr id="4" name="AutoShape 2" descr="Image result for RDA weighbridges"/>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pic>
        <p:nvPicPr>
          <p:cNvPr id="5" name="Picture 4"/>
          <p:cNvPicPr>
            <a:picLocks noChangeAspect="1"/>
          </p:cNvPicPr>
          <p:nvPr/>
        </p:nvPicPr>
        <p:blipFill>
          <a:blip r:embed="rId3" cstate="print">
            <a:extLst>
              <a:ext uri="{28A0092B-C50C-407E-A947-70E740481C1C}">
                <a14:useLocalDpi xmlns:a14="http://schemas.microsoft.com/office/drawing/2010/main" val="0"/>
              </a:ext>
            </a:extLst>
          </a:blip>
          <a:stretch>
            <a:fillRect/>
          </a:stretch>
        </p:blipFill>
        <p:spPr>
          <a:xfrm>
            <a:off x="6354445" y="4727196"/>
            <a:ext cx="2789555" cy="1678287"/>
          </a:xfrm>
          <a:prstGeom prst="ellipse">
            <a:avLst/>
          </a:prstGeom>
          <a:ln>
            <a:noFill/>
          </a:ln>
          <a:effectLst>
            <a:softEdge rad="112500"/>
          </a:effectLst>
        </p:spPr>
      </p:pic>
      <p:sp>
        <p:nvSpPr>
          <p:cNvPr id="24" name="Rectangle 23"/>
          <p:cNvSpPr/>
          <p:nvPr/>
        </p:nvSpPr>
        <p:spPr>
          <a:xfrm>
            <a:off x="6543740" y="6301193"/>
            <a:ext cx="2600260" cy="457200"/>
          </a:xfrm>
          <a:prstGeom prst="rect">
            <a:avLst/>
          </a:prstGeom>
          <a:solidFill>
            <a:schemeClr val="accent3">
              <a:lumMod val="50000"/>
            </a:schemeClr>
          </a:solidFill>
          <a:ln/>
        </p:spPr>
        <p:style>
          <a:lnRef idx="0">
            <a:schemeClr val="dk1"/>
          </a:lnRef>
          <a:fillRef idx="3">
            <a:schemeClr val="dk1"/>
          </a:fillRef>
          <a:effectRef idx="3">
            <a:schemeClr val="dk1"/>
          </a:effectRef>
          <a:fontRef idx="minor">
            <a:schemeClr val="lt1"/>
          </a:fontRef>
        </p:style>
        <p:txBody>
          <a:bodyPr rtlCol="0" anchor="ctr"/>
          <a:lstStyle/>
          <a:p>
            <a:pPr algn="ctr"/>
            <a:r>
              <a:rPr lang="en-US" sz="2000" b="1" dirty="0">
                <a:solidFill>
                  <a:prstClr val="white"/>
                </a:solidFill>
              </a:rPr>
              <a:t>Ports of Entry</a:t>
            </a:r>
          </a:p>
        </p:txBody>
      </p:sp>
      <p:sp>
        <p:nvSpPr>
          <p:cNvPr id="25" name="Rectangle 24"/>
          <p:cNvSpPr/>
          <p:nvPr/>
        </p:nvSpPr>
        <p:spPr>
          <a:xfrm>
            <a:off x="87394" y="6301193"/>
            <a:ext cx="3001342" cy="457200"/>
          </a:xfrm>
          <a:prstGeom prst="rect">
            <a:avLst/>
          </a:prstGeom>
          <a:solidFill>
            <a:schemeClr val="accent3">
              <a:lumMod val="50000"/>
            </a:schemeClr>
          </a:solidFill>
          <a:ln/>
        </p:spPr>
        <p:style>
          <a:lnRef idx="0">
            <a:schemeClr val="dk1"/>
          </a:lnRef>
          <a:fillRef idx="3">
            <a:schemeClr val="dk1"/>
          </a:fillRef>
          <a:effectRef idx="3">
            <a:schemeClr val="dk1"/>
          </a:effectRef>
          <a:fontRef idx="minor">
            <a:schemeClr val="lt1"/>
          </a:fontRef>
        </p:style>
        <p:txBody>
          <a:bodyPr rtlCol="0" anchor="ctr"/>
          <a:lstStyle/>
          <a:p>
            <a:pPr algn="ctr"/>
            <a:r>
              <a:rPr lang="en-US" sz="2000" b="1" dirty="0">
                <a:solidFill>
                  <a:prstClr val="white"/>
                </a:solidFill>
              </a:rPr>
              <a:t>Weighbridges Fees &amp; Fines</a:t>
            </a:r>
          </a:p>
        </p:txBody>
      </p:sp>
      <p:sp>
        <p:nvSpPr>
          <p:cNvPr id="26" name="Rectangle 25"/>
          <p:cNvSpPr/>
          <p:nvPr/>
        </p:nvSpPr>
        <p:spPr>
          <a:xfrm>
            <a:off x="3354199" y="6301193"/>
            <a:ext cx="2619662" cy="457200"/>
          </a:xfrm>
          <a:prstGeom prst="rect">
            <a:avLst/>
          </a:prstGeom>
          <a:solidFill>
            <a:schemeClr val="accent3">
              <a:lumMod val="50000"/>
            </a:schemeClr>
          </a:solidFill>
          <a:ln/>
        </p:spPr>
        <p:style>
          <a:lnRef idx="0">
            <a:schemeClr val="dk1"/>
          </a:lnRef>
          <a:fillRef idx="3">
            <a:schemeClr val="dk1"/>
          </a:fillRef>
          <a:effectRef idx="3">
            <a:schemeClr val="dk1"/>
          </a:effectRef>
          <a:fontRef idx="minor">
            <a:schemeClr val="lt1"/>
          </a:fontRef>
        </p:style>
        <p:txBody>
          <a:bodyPr rtlCol="0" anchor="ctr"/>
          <a:lstStyle/>
          <a:p>
            <a:pPr algn="ctr"/>
            <a:r>
              <a:rPr lang="en-US" sz="2000" b="1" dirty="0">
                <a:solidFill>
                  <a:prstClr val="white"/>
                </a:solidFill>
              </a:rPr>
              <a:t>Vehicle License Fees</a:t>
            </a:r>
          </a:p>
        </p:txBody>
      </p:sp>
      <p:pic>
        <p:nvPicPr>
          <p:cNvPr id="7" name="Picture 6"/>
          <p:cNvPicPr>
            <a:picLocks noChangeAspect="1"/>
          </p:cNvPicPr>
          <p:nvPr/>
        </p:nvPicPr>
        <p:blipFill>
          <a:blip r:embed="rId4" cstate="print">
            <a:extLst>
              <a:ext uri="{28A0092B-C50C-407E-A947-70E740481C1C}">
                <a14:useLocalDpi xmlns:a14="http://schemas.microsoft.com/office/drawing/2010/main" val="0"/>
              </a:ext>
            </a:extLst>
          </a:blip>
          <a:stretch>
            <a:fillRect/>
          </a:stretch>
        </p:blipFill>
        <p:spPr>
          <a:xfrm>
            <a:off x="-17443" y="4572000"/>
            <a:ext cx="3106179" cy="1856136"/>
          </a:xfrm>
          <a:prstGeom prst="ellipse">
            <a:avLst/>
          </a:prstGeom>
          <a:ln>
            <a:noFill/>
          </a:ln>
          <a:effectLst>
            <a:softEdge rad="112500"/>
          </a:effectLst>
        </p:spPr>
      </p:pic>
      <p:pic>
        <p:nvPicPr>
          <p:cNvPr id="10248" name="Picture 8" descr="Image result for car tax disc windscreen zambia"/>
          <p:cNvPicPr>
            <a:picLocks noChangeAspect="1" noChangeArrowheads="1"/>
          </p:cNvPicPr>
          <p:nvPr/>
        </p:nvPicPr>
        <p:blipFill>
          <a:blip r:embed="rId5" cstate="print">
            <a:extLst>
              <a:ext uri="{28A0092B-C50C-407E-A947-70E740481C1C}">
                <a14:useLocalDpi xmlns:a14="http://schemas.microsoft.com/office/drawing/2010/main" val="0"/>
              </a:ext>
            </a:extLst>
          </a:blip>
          <a:srcRect/>
          <a:stretch>
            <a:fillRect/>
          </a:stretch>
        </p:blipFill>
        <p:spPr bwMode="auto">
          <a:xfrm>
            <a:off x="3456155" y="4850241"/>
            <a:ext cx="2792245" cy="1362175"/>
          </a:xfrm>
          <a:prstGeom prst="ellipse">
            <a:avLst/>
          </a:prstGeom>
          <a:ln>
            <a:noFill/>
          </a:ln>
          <a:effectLst>
            <a:softEdge rad="112500"/>
          </a:effectLst>
          <a:extLst>
            <a:ext uri="{909E8E84-426E-40DD-AFC4-6F175D3DCCD1}">
              <a14:hiddenFill xmlns:a14="http://schemas.microsoft.com/office/drawing/2010/main">
                <a:solidFill>
                  <a:srgbClr val="FFFFFF"/>
                </a:solidFill>
              </a14:hiddenFill>
            </a:ext>
          </a:extLst>
        </p:spPr>
      </p:pic>
      <p:sp>
        <p:nvSpPr>
          <p:cNvPr id="13" name="Rectangle 12"/>
          <p:cNvSpPr/>
          <p:nvPr/>
        </p:nvSpPr>
        <p:spPr>
          <a:xfrm>
            <a:off x="4166" y="2830245"/>
            <a:ext cx="3084570" cy="396924"/>
          </a:xfrm>
          <a:prstGeom prst="rect">
            <a:avLst/>
          </a:prstGeom>
          <a:solidFill>
            <a:schemeClr val="accent3">
              <a:lumMod val="50000"/>
            </a:schemeClr>
          </a:solidFill>
          <a:ln/>
        </p:spPr>
        <p:style>
          <a:lnRef idx="0">
            <a:schemeClr val="dk1"/>
          </a:lnRef>
          <a:fillRef idx="3">
            <a:schemeClr val="dk1"/>
          </a:fillRef>
          <a:effectRef idx="3">
            <a:schemeClr val="dk1"/>
          </a:effectRef>
          <a:fontRef idx="minor">
            <a:schemeClr val="lt1"/>
          </a:fontRef>
        </p:style>
        <p:txBody>
          <a:bodyPr rtlCol="0" anchor="ctr"/>
          <a:lstStyle/>
          <a:p>
            <a:pPr algn="ctr"/>
            <a:r>
              <a:rPr lang="en-US" sz="2000" b="1" dirty="0">
                <a:solidFill>
                  <a:prstClr val="white"/>
                </a:solidFill>
              </a:rPr>
              <a:t>Tolls</a:t>
            </a:r>
          </a:p>
        </p:txBody>
      </p:sp>
      <p:pic>
        <p:nvPicPr>
          <p:cNvPr id="15" name="Picture 2" descr="Z:\PRO\trade fair 2011\IMG_0484.JPG"/>
          <p:cNvPicPr>
            <a:picLocks noChangeAspect="1" noChangeArrowheads="1"/>
          </p:cNvPicPr>
          <p:nvPr/>
        </p:nvPicPr>
        <p:blipFill>
          <a:blip r:embed="rId6" cstate="email"/>
          <a:srcRect/>
          <a:stretch>
            <a:fillRect/>
          </a:stretch>
        </p:blipFill>
        <p:spPr bwMode="auto">
          <a:xfrm>
            <a:off x="6264322" y="868116"/>
            <a:ext cx="2874102" cy="1962129"/>
          </a:xfrm>
          <a:prstGeom prst="ellipse">
            <a:avLst/>
          </a:prstGeom>
          <a:ln>
            <a:noFill/>
          </a:ln>
          <a:effectLst>
            <a:softEdge rad="112500"/>
          </a:effectLst>
        </p:spPr>
      </p:pic>
      <p:sp>
        <p:nvSpPr>
          <p:cNvPr id="16" name="Rectangle 15"/>
          <p:cNvSpPr/>
          <p:nvPr/>
        </p:nvSpPr>
        <p:spPr>
          <a:xfrm>
            <a:off x="6756000" y="2818393"/>
            <a:ext cx="2366571" cy="408776"/>
          </a:xfrm>
          <a:prstGeom prst="rect">
            <a:avLst/>
          </a:prstGeom>
          <a:solidFill>
            <a:schemeClr val="accent3">
              <a:lumMod val="50000"/>
            </a:schemeClr>
          </a:solidFill>
          <a:ln/>
        </p:spPr>
        <p:style>
          <a:lnRef idx="0">
            <a:schemeClr val="dk1"/>
          </a:lnRef>
          <a:fillRef idx="3">
            <a:schemeClr val="dk1"/>
          </a:fillRef>
          <a:effectRef idx="3">
            <a:schemeClr val="dk1"/>
          </a:effectRef>
          <a:fontRef idx="minor">
            <a:schemeClr val="lt1"/>
          </a:fontRef>
        </p:style>
        <p:txBody>
          <a:bodyPr rtlCol="0" anchor="ctr"/>
          <a:lstStyle/>
          <a:p>
            <a:pPr algn="ctr"/>
            <a:r>
              <a:rPr lang="en-US" sz="2000" b="1" dirty="0">
                <a:solidFill>
                  <a:prstClr val="white"/>
                </a:solidFill>
              </a:rPr>
              <a:t>Fuel levy</a:t>
            </a:r>
          </a:p>
        </p:txBody>
      </p:sp>
      <p:sp>
        <p:nvSpPr>
          <p:cNvPr id="2" name="Rectangle 1"/>
          <p:cNvSpPr/>
          <p:nvPr/>
        </p:nvSpPr>
        <p:spPr>
          <a:xfrm>
            <a:off x="3467820" y="2818393"/>
            <a:ext cx="2926294" cy="408776"/>
          </a:xfrm>
          <a:prstGeom prst="rect">
            <a:avLst/>
          </a:prstGeom>
          <a:solidFill>
            <a:schemeClr val="accent3">
              <a:lumMod val="50000"/>
            </a:schemeClr>
          </a:solidFill>
          <a:ln/>
        </p:spPr>
        <p:style>
          <a:lnRef idx="0">
            <a:schemeClr val="dk1"/>
          </a:lnRef>
          <a:fillRef idx="3">
            <a:schemeClr val="dk1"/>
          </a:fillRef>
          <a:effectRef idx="3">
            <a:schemeClr val="dk1"/>
          </a:effectRef>
          <a:fontRef idx="minor">
            <a:schemeClr val="lt1"/>
          </a:fontRef>
        </p:style>
        <p:txBody>
          <a:bodyPr rtlCol="0" anchor="ctr"/>
          <a:lstStyle/>
          <a:p>
            <a:pPr lvl="1"/>
            <a:r>
              <a:rPr lang="en-US" b="1" dirty="0">
                <a:solidFill>
                  <a:schemeClr val="lt1"/>
                </a:solidFill>
              </a:rPr>
              <a:t>GRZ direct allocations</a:t>
            </a:r>
            <a:r>
              <a:rPr lang="en-US" dirty="0">
                <a:solidFill>
                  <a:schemeClr val="lt1"/>
                </a:solidFill>
              </a:rPr>
              <a:t>. </a:t>
            </a:r>
          </a:p>
        </p:txBody>
      </p:sp>
      <p:sp>
        <p:nvSpPr>
          <p:cNvPr id="3" name="Rectangle 2"/>
          <p:cNvSpPr/>
          <p:nvPr/>
        </p:nvSpPr>
        <p:spPr>
          <a:xfrm>
            <a:off x="4396476" y="4174802"/>
            <a:ext cx="3664080" cy="369332"/>
          </a:xfrm>
          <a:prstGeom prst="rect">
            <a:avLst/>
          </a:prstGeom>
          <a:solidFill>
            <a:schemeClr val="accent3">
              <a:lumMod val="50000"/>
            </a:schemeClr>
          </a:solidFill>
          <a:ln/>
        </p:spPr>
        <p:style>
          <a:lnRef idx="0">
            <a:schemeClr val="dk1"/>
          </a:lnRef>
          <a:fillRef idx="3">
            <a:schemeClr val="dk1"/>
          </a:fillRef>
          <a:effectRef idx="3">
            <a:schemeClr val="dk1"/>
          </a:effectRef>
          <a:fontRef idx="minor">
            <a:schemeClr val="lt1"/>
          </a:fontRef>
        </p:style>
        <p:txBody>
          <a:bodyPr rtlCol="0" anchor="ctr"/>
          <a:lstStyle/>
          <a:p>
            <a:pPr lvl="1"/>
            <a:r>
              <a:rPr lang="en-US" b="1" dirty="0">
                <a:solidFill>
                  <a:schemeClr val="lt1"/>
                </a:solidFill>
              </a:rPr>
              <a:t>Grants and Development Loans </a:t>
            </a:r>
            <a:endParaRPr lang="en-ZA" b="1" dirty="0">
              <a:solidFill>
                <a:schemeClr val="lt1"/>
              </a:solidFill>
            </a:endParaRPr>
          </a:p>
        </p:txBody>
      </p:sp>
      <p:pic>
        <p:nvPicPr>
          <p:cNvPr id="18" name="Picture 17"/>
          <p:cNvPicPr>
            <a:picLocks noChangeAspect="1"/>
          </p:cNvPicPr>
          <p:nvPr/>
        </p:nvPicPr>
        <p:blipFill>
          <a:blip r:embed="rId7"/>
          <a:stretch>
            <a:fillRect/>
          </a:stretch>
        </p:blipFill>
        <p:spPr>
          <a:xfrm>
            <a:off x="3354199" y="779339"/>
            <a:ext cx="3022717" cy="2120625"/>
          </a:xfrm>
          <a:prstGeom prst="ellipse">
            <a:avLst/>
          </a:prstGeom>
          <a:ln>
            <a:noFill/>
          </a:ln>
          <a:effectLst>
            <a:softEdge rad="112500"/>
          </a:effectLst>
        </p:spPr>
      </p:pic>
      <p:pic>
        <p:nvPicPr>
          <p:cNvPr id="21" name="Picture 6" descr="Image result">
            <a:hlinkClick r:id="rId8"/>
          </p:cNvPr>
          <p:cNvPicPr>
            <a:picLocks noChangeAspect="1" noChangeArrowheads="1"/>
          </p:cNvPicPr>
          <p:nvPr/>
        </p:nvPicPr>
        <p:blipFill>
          <a:blip r:embed="rId9">
            <a:extLst>
              <a:ext uri="{28A0092B-C50C-407E-A947-70E740481C1C}">
                <a14:useLocalDpi xmlns:a14="http://schemas.microsoft.com/office/drawing/2010/main" val="0"/>
              </a:ext>
            </a:extLst>
          </a:blip>
          <a:srcRect/>
          <a:stretch>
            <a:fillRect/>
          </a:stretch>
        </p:blipFill>
        <p:spPr bwMode="auto">
          <a:xfrm>
            <a:off x="4469443" y="3401380"/>
            <a:ext cx="932881" cy="755954"/>
          </a:xfrm>
          <a:prstGeom prst="rect">
            <a:avLst/>
          </a:prstGeom>
          <a:noFill/>
          <a:extLst>
            <a:ext uri="{909E8E84-426E-40DD-AFC4-6F175D3DCCD1}">
              <a14:hiddenFill xmlns:a14="http://schemas.microsoft.com/office/drawing/2010/main">
                <a:solidFill>
                  <a:srgbClr val="FFFFFF"/>
                </a:solidFill>
              </a14:hiddenFill>
            </a:ext>
          </a:extLst>
        </p:spPr>
      </p:pic>
      <p:pic>
        <p:nvPicPr>
          <p:cNvPr id="22" name="Picture 2" descr="https://www.bu.univ-rennes2.fr/sites/default/files/styles/large/public/ressources/world-bank-logo.png?itok=W6Izl2wv"/>
          <p:cNvPicPr>
            <a:picLocks noChangeAspect="1" noChangeArrowheads="1"/>
          </p:cNvPicPr>
          <p:nvPr/>
        </p:nvPicPr>
        <p:blipFill>
          <a:blip r:embed="rId10" cstate="print">
            <a:extLst>
              <a:ext uri="{28A0092B-C50C-407E-A947-70E740481C1C}">
                <a14:useLocalDpi xmlns:a14="http://schemas.microsoft.com/office/drawing/2010/main" val="0"/>
              </a:ext>
            </a:extLst>
          </a:blip>
          <a:srcRect/>
          <a:stretch>
            <a:fillRect/>
          </a:stretch>
        </p:blipFill>
        <p:spPr bwMode="auto">
          <a:xfrm>
            <a:off x="5438580" y="3396665"/>
            <a:ext cx="831533" cy="760669"/>
          </a:xfrm>
          <a:prstGeom prst="rect">
            <a:avLst/>
          </a:prstGeom>
          <a:noFill/>
          <a:extLst>
            <a:ext uri="{909E8E84-426E-40DD-AFC4-6F175D3DCCD1}">
              <a14:hiddenFill xmlns:a14="http://schemas.microsoft.com/office/drawing/2010/main">
                <a:solidFill>
                  <a:srgbClr val="FFFFFF"/>
                </a:solidFill>
              </a14:hiddenFill>
            </a:ext>
          </a:extLst>
        </p:spPr>
      </p:pic>
      <p:pic>
        <p:nvPicPr>
          <p:cNvPr id="27" name="Picture 18" descr="Image result for jica">
            <a:hlinkClick r:id="rId11"/>
          </p:cNvPr>
          <p:cNvPicPr>
            <a:picLocks noChangeAspect="1" noChangeArrowheads="1"/>
          </p:cNvPicPr>
          <p:nvPr/>
        </p:nvPicPr>
        <p:blipFill>
          <a:blip r:embed="rId12">
            <a:extLst>
              <a:ext uri="{28A0092B-C50C-407E-A947-70E740481C1C}">
                <a14:useLocalDpi xmlns:a14="http://schemas.microsoft.com/office/drawing/2010/main" val="0"/>
              </a:ext>
            </a:extLst>
          </a:blip>
          <a:srcRect/>
          <a:stretch>
            <a:fillRect/>
          </a:stretch>
        </p:blipFill>
        <p:spPr bwMode="auto">
          <a:xfrm>
            <a:off x="7100668" y="3452294"/>
            <a:ext cx="1064901" cy="663478"/>
          </a:xfrm>
          <a:prstGeom prst="rect">
            <a:avLst/>
          </a:prstGeom>
          <a:noFill/>
          <a:extLst>
            <a:ext uri="{909E8E84-426E-40DD-AFC4-6F175D3DCCD1}">
              <a14:hiddenFill xmlns:a14="http://schemas.microsoft.com/office/drawing/2010/main">
                <a:solidFill>
                  <a:srgbClr val="FFFFFF"/>
                </a:solidFill>
              </a14:hiddenFill>
            </a:ext>
          </a:extLst>
        </p:spPr>
      </p:pic>
      <p:pic>
        <p:nvPicPr>
          <p:cNvPr id="28" name="Picture 4" descr="Image result">
            <a:hlinkClick r:id="rId13"/>
          </p:cNvPr>
          <p:cNvPicPr>
            <a:picLocks noChangeAspect="1" noChangeArrowheads="1"/>
          </p:cNvPicPr>
          <p:nvPr/>
        </p:nvPicPr>
        <p:blipFill>
          <a:blip r:embed="rId14">
            <a:extLst>
              <a:ext uri="{28A0092B-C50C-407E-A947-70E740481C1C}">
                <a14:useLocalDpi xmlns:a14="http://schemas.microsoft.com/office/drawing/2010/main" val="0"/>
              </a:ext>
            </a:extLst>
          </a:blip>
          <a:srcRect/>
          <a:stretch>
            <a:fillRect/>
          </a:stretch>
        </p:blipFill>
        <p:spPr bwMode="auto">
          <a:xfrm>
            <a:off x="6278299" y="3434826"/>
            <a:ext cx="822369" cy="723921"/>
          </a:xfrm>
          <a:prstGeom prst="rect">
            <a:avLst/>
          </a:prstGeom>
          <a:noFill/>
          <a:extLst>
            <a:ext uri="{909E8E84-426E-40DD-AFC4-6F175D3DCCD1}">
              <a14:hiddenFill xmlns:a14="http://schemas.microsoft.com/office/drawing/2010/main">
                <a:solidFill>
                  <a:srgbClr val="FFFFFF"/>
                </a:solidFill>
              </a14:hiddenFill>
            </a:ext>
          </a:extLst>
        </p:spPr>
      </p:pic>
      <p:sp>
        <p:nvSpPr>
          <p:cNvPr id="32" name="Rectangle 31"/>
          <p:cNvSpPr/>
          <p:nvPr/>
        </p:nvSpPr>
        <p:spPr>
          <a:xfrm>
            <a:off x="0" y="4391875"/>
            <a:ext cx="3088736" cy="396924"/>
          </a:xfrm>
          <a:prstGeom prst="rect">
            <a:avLst/>
          </a:prstGeom>
          <a:solidFill>
            <a:schemeClr val="accent3">
              <a:lumMod val="50000"/>
            </a:schemeClr>
          </a:solidFill>
          <a:ln/>
        </p:spPr>
        <p:style>
          <a:lnRef idx="0">
            <a:schemeClr val="dk1"/>
          </a:lnRef>
          <a:fillRef idx="3">
            <a:schemeClr val="dk1"/>
          </a:fillRef>
          <a:effectRef idx="3">
            <a:schemeClr val="dk1"/>
          </a:effectRef>
          <a:fontRef idx="minor">
            <a:schemeClr val="lt1"/>
          </a:fontRef>
        </p:style>
        <p:txBody>
          <a:bodyPr rtlCol="0" anchor="ctr"/>
          <a:lstStyle/>
          <a:p>
            <a:pPr algn="ctr"/>
            <a:r>
              <a:rPr lang="en-US" sz="2000" b="1" dirty="0">
                <a:solidFill>
                  <a:prstClr val="white"/>
                </a:solidFill>
              </a:rPr>
              <a:t>PPPs</a:t>
            </a:r>
          </a:p>
        </p:txBody>
      </p:sp>
      <p:pic>
        <p:nvPicPr>
          <p:cNvPr id="33" name="Picture 4" descr="Image result for blacks shaking hands"/>
          <p:cNvPicPr>
            <a:picLocks noChangeAspect="1" noChangeArrowheads="1"/>
          </p:cNvPicPr>
          <p:nvPr/>
        </p:nvPicPr>
        <p:blipFill>
          <a:blip r:embed="rId15">
            <a:extLst>
              <a:ext uri="{28A0092B-C50C-407E-A947-70E740481C1C}">
                <a14:useLocalDpi xmlns:a14="http://schemas.microsoft.com/office/drawing/2010/main" val="0"/>
              </a:ext>
            </a:extLst>
          </a:blip>
          <a:srcRect/>
          <a:stretch>
            <a:fillRect/>
          </a:stretch>
        </p:blipFill>
        <p:spPr bwMode="auto">
          <a:xfrm>
            <a:off x="87394" y="3543385"/>
            <a:ext cx="3001342" cy="874213"/>
          </a:xfrm>
          <a:prstGeom prst="ellipse">
            <a:avLst/>
          </a:prstGeom>
          <a:ln>
            <a:noFill/>
          </a:ln>
          <a:effectLst>
            <a:softEdge rad="112500"/>
          </a:effectLst>
          <a:extLst>
            <a:ext uri="{909E8E84-426E-40DD-AFC4-6F175D3DCCD1}">
              <a14:hiddenFill xmlns:a14="http://schemas.microsoft.com/office/drawing/2010/main">
                <a:solidFill>
                  <a:srgbClr val="FFFFFF"/>
                </a:solidFill>
              </a14:hiddenFill>
            </a:ext>
          </a:extLst>
        </p:spPr>
      </p:pic>
      <p:pic>
        <p:nvPicPr>
          <p:cNvPr id="29" name="Picture 28">
            <a:extLst>
              <a:ext uri="{FF2B5EF4-FFF2-40B4-BE49-F238E27FC236}">
                <a16:creationId xmlns:a16="http://schemas.microsoft.com/office/drawing/2014/main" id="{B01B5120-7C9B-41D1-BCB3-C2841B01920B}"/>
              </a:ext>
            </a:extLst>
          </p:cNvPr>
          <p:cNvPicPr>
            <a:picLocks noChangeAspect="1"/>
          </p:cNvPicPr>
          <p:nvPr/>
        </p:nvPicPr>
        <p:blipFill rotWithShape="1">
          <a:blip r:embed="rId16" cstate="print">
            <a:extLst>
              <a:ext uri="{28A0092B-C50C-407E-A947-70E740481C1C}">
                <a14:useLocalDpi xmlns:a14="http://schemas.microsoft.com/office/drawing/2010/main" val="0"/>
              </a:ext>
            </a:extLst>
          </a:blip>
          <a:srcRect r="12302"/>
          <a:stretch/>
        </p:blipFill>
        <p:spPr>
          <a:xfrm>
            <a:off x="-158416" y="669500"/>
            <a:ext cx="3512615" cy="2209981"/>
          </a:xfrm>
          <a:prstGeom prst="ellipse">
            <a:avLst/>
          </a:prstGeom>
          <a:ln>
            <a:noFill/>
          </a:ln>
          <a:effectLst>
            <a:softEdge rad="112500"/>
          </a:effectLst>
        </p:spPr>
      </p:pic>
      <p:pic>
        <p:nvPicPr>
          <p:cNvPr id="31" name="Content Placeholder 17" descr="NRFAlogo">
            <a:extLst>
              <a:ext uri="{FF2B5EF4-FFF2-40B4-BE49-F238E27FC236}">
                <a16:creationId xmlns:a16="http://schemas.microsoft.com/office/drawing/2014/main" id="{20BF2844-390F-4590-AC09-188AE87BC110}"/>
              </a:ext>
            </a:extLst>
          </p:cNvPr>
          <p:cNvPicPr>
            <a:picLocks/>
          </p:cNvPicPr>
          <p:nvPr/>
        </p:nvPicPr>
        <p:blipFill>
          <a:blip r:embed="rId17"/>
          <a:srcRect/>
          <a:stretch>
            <a:fillRect/>
          </a:stretch>
        </p:blipFill>
        <p:spPr>
          <a:xfrm>
            <a:off x="8217431" y="15875"/>
            <a:ext cx="905139" cy="737769"/>
          </a:xfrm>
          <a:prstGeom prst="rect">
            <a:avLst/>
          </a:prstGeom>
          <a:effectLst>
            <a:outerShdw blurRad="190500" algn="tl" rotWithShape="0">
              <a:srgbClr val="000000">
                <a:alpha val="70000"/>
              </a:srgbClr>
            </a:outerShdw>
          </a:effectLst>
        </p:spPr>
      </p:pic>
    </p:spTree>
    <p:extLst>
      <p:ext uri="{BB962C8B-B14F-4D97-AF65-F5344CB8AC3E}">
        <p14:creationId xmlns:p14="http://schemas.microsoft.com/office/powerpoint/2010/main" val="1419659677"/>
      </p:ext>
    </p:extLst>
  </p:cSld>
  <p:clrMapOvr>
    <a:masterClrMapping/>
  </p:clrMapOvr>
  <mc:AlternateContent xmlns:mc="http://schemas.openxmlformats.org/markup-compatibility/2006" xmlns:p15="http://schemas.microsoft.com/office/powerpoint/2012/main">
    <mc:Choice Requires="p15">
      <p:transition spd="med">
        <p15:prstTrans prst="pageCurlDouble"/>
      </p:transition>
    </mc:Choice>
    <mc:Fallback xmlns="">
      <p:transition spd="med">
        <p:fade/>
      </p:transition>
    </mc:Fallback>
  </mc:AlternateContent>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F3A900E-6CAC-40AA-888A-892DC17A57AE}"/>
              </a:ext>
            </a:extLst>
          </p:cNvPr>
          <p:cNvSpPr>
            <a:spLocks noGrp="1"/>
          </p:cNvSpPr>
          <p:nvPr>
            <p:ph type="title"/>
          </p:nvPr>
        </p:nvSpPr>
        <p:spPr>
          <a:xfrm>
            <a:off x="0" y="-457200"/>
            <a:ext cx="3333959" cy="1892300"/>
          </a:xfrm>
        </p:spPr>
        <p:style>
          <a:lnRef idx="2">
            <a:schemeClr val="accent3">
              <a:shade val="50000"/>
            </a:schemeClr>
          </a:lnRef>
          <a:fillRef idx="1">
            <a:schemeClr val="accent3"/>
          </a:fillRef>
          <a:effectRef idx="0">
            <a:schemeClr val="accent3"/>
          </a:effectRef>
          <a:fontRef idx="minor">
            <a:schemeClr val="lt1"/>
          </a:fontRef>
        </p:style>
        <p:txBody>
          <a:bodyPr/>
          <a:lstStyle/>
          <a:p>
            <a:r>
              <a:rPr lang="en-US" dirty="0">
                <a:latin typeface="Arial Black" panose="020B0A04020102020204" pitchFamily="34" charset="0"/>
              </a:rPr>
              <a:t>Road User Charges Collections in Zambia</a:t>
            </a:r>
          </a:p>
        </p:txBody>
      </p:sp>
      <p:sp>
        <p:nvSpPr>
          <p:cNvPr id="4" name="Text Placeholder 3">
            <a:extLst>
              <a:ext uri="{FF2B5EF4-FFF2-40B4-BE49-F238E27FC236}">
                <a16:creationId xmlns:a16="http://schemas.microsoft.com/office/drawing/2014/main" id="{4B9EFCA3-A595-4D72-8EE0-3736D17E7288}"/>
              </a:ext>
            </a:extLst>
          </p:cNvPr>
          <p:cNvSpPr>
            <a:spLocks noGrp="1"/>
          </p:cNvSpPr>
          <p:nvPr>
            <p:ph type="body" sz="half" idx="2"/>
          </p:nvPr>
        </p:nvSpPr>
        <p:spPr>
          <a:xfrm>
            <a:off x="0" y="1435100"/>
            <a:ext cx="3333957" cy="5422900"/>
          </a:xfrm>
        </p:spPr>
        <p:txBody>
          <a:bodyPr>
            <a:normAutofit/>
          </a:bodyPr>
          <a:lstStyle/>
          <a:p>
            <a:pPr marL="285750" marR="0" lvl="0" indent="-285750" algn="l" defTabSz="914400" rtl="0" eaLnBrk="1" fontAlgn="auto" latinLnBrk="0" hangingPunct="1">
              <a:lnSpc>
                <a:spcPct val="100000"/>
              </a:lnSpc>
              <a:spcBef>
                <a:spcPct val="20000"/>
              </a:spcBef>
              <a:spcAft>
                <a:spcPts val="0"/>
              </a:spcAft>
              <a:buClrTx/>
              <a:buSzTx/>
              <a:buFont typeface="Arial" panose="020B0604020202020204" pitchFamily="34" charset="0"/>
              <a:buChar char="•"/>
              <a:tabLst/>
              <a:defRPr/>
            </a:pPr>
            <a:r>
              <a:rPr kumimoji="0" lang="en-US" sz="1400" b="0" i="0" u="none" strike="noStrike" kern="1200" cap="none" spc="0" normalizeH="0" baseline="0" noProof="0" dirty="0">
                <a:ln>
                  <a:noFill/>
                </a:ln>
                <a:solidFill>
                  <a:prstClr val="black"/>
                </a:solidFill>
                <a:effectLst/>
                <a:uLnTx/>
                <a:uFillTx/>
                <a:latin typeface="Arial Black" panose="020B0A04020102020204" pitchFamily="34" charset="0"/>
                <a:ea typeface="+mn-ea"/>
                <a:cs typeface="+mn-cs"/>
              </a:rPr>
              <a:t>National Tolling Program was launched  in Nov 2013 and the National Roads Fund Agency was appointed as the led Tolls Agent through the provisions of the Tolls Act No 14 of 2011, to administer and implement the National Road Tolling Program.</a:t>
            </a:r>
          </a:p>
          <a:p>
            <a:endParaRPr lang="en-US" dirty="0">
              <a:latin typeface="Arial Black" panose="020B0A04020102020204" pitchFamily="34" charset="0"/>
            </a:endParaRPr>
          </a:p>
          <a:p>
            <a:r>
              <a:rPr lang="en-US" dirty="0">
                <a:latin typeface="Arial Black" panose="020B0A04020102020204" pitchFamily="34" charset="0"/>
              </a:rPr>
              <a:t>Inland Toll Fees and Ports of Entry Fees is about 45% of total Road User Charges collections.</a:t>
            </a:r>
          </a:p>
          <a:p>
            <a:endParaRPr lang="en-US" dirty="0">
              <a:latin typeface="Arial Black" panose="020B0A04020102020204" pitchFamily="34" charset="0"/>
            </a:endParaRPr>
          </a:p>
          <a:p>
            <a:r>
              <a:rPr lang="en-US" dirty="0">
                <a:latin typeface="Arial Black" panose="020B0A04020102020204" pitchFamily="34" charset="0"/>
              </a:rPr>
              <a:t>As at December 2025, NRFA collected about USD$363 million out of which USD$203 million was from Inland Tolls and Ports of Entry.  </a:t>
            </a:r>
          </a:p>
        </p:txBody>
      </p:sp>
      <p:pic>
        <p:nvPicPr>
          <p:cNvPr id="6" name="Content Placeholder 17" descr="NRFAlogo">
            <a:extLst>
              <a:ext uri="{FF2B5EF4-FFF2-40B4-BE49-F238E27FC236}">
                <a16:creationId xmlns:a16="http://schemas.microsoft.com/office/drawing/2014/main" id="{6B7A1ABC-4A0B-482D-A0FB-853ECFCDC1CC}"/>
              </a:ext>
            </a:extLst>
          </p:cNvPr>
          <p:cNvPicPr>
            <a:picLocks/>
          </p:cNvPicPr>
          <p:nvPr/>
        </p:nvPicPr>
        <p:blipFill>
          <a:blip r:embed="rId2"/>
          <a:srcRect/>
          <a:stretch>
            <a:fillRect/>
          </a:stretch>
        </p:blipFill>
        <p:spPr>
          <a:xfrm>
            <a:off x="8534400" y="-457199"/>
            <a:ext cx="758826" cy="914399"/>
          </a:xfrm>
          <a:prstGeom prst="rect">
            <a:avLst/>
          </a:prstGeom>
          <a:effectLst>
            <a:outerShdw blurRad="190500" algn="tl" rotWithShape="0">
              <a:srgbClr val="000000">
                <a:alpha val="70000"/>
              </a:srgbClr>
            </a:outerShdw>
          </a:effectLst>
        </p:spPr>
      </p:pic>
      <p:sp>
        <p:nvSpPr>
          <p:cNvPr id="3" name="Content Placeholder 2">
            <a:extLst>
              <a:ext uri="{FF2B5EF4-FFF2-40B4-BE49-F238E27FC236}">
                <a16:creationId xmlns:a16="http://schemas.microsoft.com/office/drawing/2014/main" id="{90184C6C-0D8F-7C4B-5F3D-B629BE2B91ED}"/>
              </a:ext>
            </a:extLst>
          </p:cNvPr>
          <p:cNvSpPr>
            <a:spLocks noGrp="1"/>
          </p:cNvSpPr>
          <p:nvPr>
            <p:ph idx="1"/>
          </p:nvPr>
        </p:nvSpPr>
        <p:spPr/>
        <p:txBody>
          <a:bodyPr/>
          <a:lstStyle/>
          <a:p>
            <a:endParaRPr lang="en-US"/>
          </a:p>
        </p:txBody>
      </p:sp>
      <p:pic>
        <p:nvPicPr>
          <p:cNvPr id="5" name="Picture 4">
            <a:extLst>
              <a:ext uri="{FF2B5EF4-FFF2-40B4-BE49-F238E27FC236}">
                <a16:creationId xmlns:a16="http://schemas.microsoft.com/office/drawing/2014/main" id="{E5B5D404-EE75-52EE-F711-E0BDEEFBACA4}"/>
              </a:ext>
            </a:extLst>
          </p:cNvPr>
          <p:cNvPicPr>
            <a:picLocks noChangeAspect="1"/>
          </p:cNvPicPr>
          <p:nvPr/>
        </p:nvPicPr>
        <p:blipFill>
          <a:blip r:embed="rId3"/>
          <a:stretch>
            <a:fillRect/>
          </a:stretch>
        </p:blipFill>
        <p:spPr>
          <a:xfrm>
            <a:off x="3200400" y="-457200"/>
            <a:ext cx="5943599" cy="7315200"/>
          </a:xfrm>
          <a:prstGeom prst="rect">
            <a:avLst/>
          </a:prstGeom>
        </p:spPr>
      </p:pic>
    </p:spTree>
    <p:extLst>
      <p:ext uri="{BB962C8B-B14F-4D97-AF65-F5344CB8AC3E}">
        <p14:creationId xmlns:p14="http://schemas.microsoft.com/office/powerpoint/2010/main" val="2602168048"/>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1" y="145317"/>
            <a:ext cx="7924799" cy="1118993"/>
          </a:xfrm>
          <a:solidFill>
            <a:srgbClr val="92D050"/>
          </a:solidFill>
        </p:spPr>
        <p:txBody>
          <a:bodyPr>
            <a:normAutofit/>
          </a:bodyPr>
          <a:lstStyle/>
          <a:p>
            <a:r>
              <a:rPr lang="en-US" sz="2400" dirty="0">
                <a:latin typeface="Arial Black" panose="020B0A04020102020204" pitchFamily="34" charset="0"/>
              </a:rPr>
              <a:t>Road Network Classification and Length</a:t>
            </a:r>
            <a:endParaRPr lang="en-ZA" sz="2400" dirty="0">
              <a:latin typeface="Arial Black" panose="020B0A04020102020204" pitchFamily="34" charset="0"/>
            </a:endParaRPr>
          </a:p>
        </p:txBody>
      </p:sp>
      <p:graphicFrame>
        <p:nvGraphicFramePr>
          <p:cNvPr id="5" name="Content Placeholder 4"/>
          <p:cNvGraphicFramePr>
            <a:graphicFrameLocks noGrp="1"/>
          </p:cNvGraphicFramePr>
          <p:nvPr>
            <p:ph idx="1"/>
            <p:extLst>
              <p:ext uri="{D42A27DB-BD31-4B8C-83A1-F6EECF244321}">
                <p14:modId xmlns:p14="http://schemas.microsoft.com/office/powerpoint/2010/main" val="2787437724"/>
              </p:ext>
            </p:extLst>
          </p:nvPr>
        </p:nvGraphicFramePr>
        <p:xfrm>
          <a:off x="1" y="1288317"/>
          <a:ext cx="4800597" cy="5726387"/>
        </p:xfrm>
        <a:graphic>
          <a:graphicData uri="http://schemas.openxmlformats.org/drawingml/2006/table">
            <a:tbl>
              <a:tblPr firstRow="1" firstCol="1" bandRow="1"/>
              <a:tblGrid>
                <a:gridCol w="1846383">
                  <a:extLst>
                    <a:ext uri="{9D8B030D-6E8A-4147-A177-3AD203B41FA5}">
                      <a16:colId xmlns:a16="http://schemas.microsoft.com/office/drawing/2014/main" val="20000"/>
                    </a:ext>
                  </a:extLst>
                </a:gridCol>
                <a:gridCol w="886264">
                  <a:extLst>
                    <a:ext uri="{9D8B030D-6E8A-4147-A177-3AD203B41FA5}">
                      <a16:colId xmlns:a16="http://schemas.microsoft.com/office/drawing/2014/main" val="20001"/>
                    </a:ext>
                  </a:extLst>
                </a:gridCol>
                <a:gridCol w="886264">
                  <a:extLst>
                    <a:ext uri="{9D8B030D-6E8A-4147-A177-3AD203B41FA5}">
                      <a16:colId xmlns:a16="http://schemas.microsoft.com/office/drawing/2014/main" val="20002"/>
                    </a:ext>
                  </a:extLst>
                </a:gridCol>
                <a:gridCol w="1181686">
                  <a:extLst>
                    <a:ext uri="{9D8B030D-6E8A-4147-A177-3AD203B41FA5}">
                      <a16:colId xmlns:a16="http://schemas.microsoft.com/office/drawing/2014/main" val="20003"/>
                    </a:ext>
                  </a:extLst>
                </a:gridCol>
              </a:tblGrid>
              <a:tr h="225731">
                <a:tc rowSpan="2">
                  <a:txBody>
                    <a:bodyPr/>
                    <a:lstStyle/>
                    <a:p>
                      <a:pPr>
                        <a:lnSpc>
                          <a:spcPct val="115000"/>
                        </a:lnSpc>
                        <a:spcAft>
                          <a:spcPts val="0"/>
                        </a:spcAft>
                      </a:pPr>
                      <a:r>
                        <a:rPr lang="en-US" sz="1100" b="1" dirty="0">
                          <a:solidFill>
                            <a:srgbClr val="000000"/>
                          </a:solidFill>
                          <a:effectLst/>
                          <a:latin typeface="Tahoma" panose="020B0604030504040204" pitchFamily="34" charset="0"/>
                          <a:ea typeface="Times New Roman" panose="02020603050405020304" pitchFamily="18" charset="0"/>
                          <a:cs typeface="Times New Roman" panose="02020603050405020304" pitchFamily="18" charset="0"/>
                        </a:rPr>
                        <a:t>Road Type/Class</a:t>
                      </a:r>
                      <a:endParaRPr lang="en-ZA" sz="1100" dirty="0">
                        <a:effectLst/>
                        <a:latin typeface="Calibri" panose="020F0502020204030204" pitchFamily="34" charset="0"/>
                        <a:ea typeface="Calibri" panose="020F0502020204030204" pitchFamily="34" charset="0"/>
                        <a:cs typeface="Times New Roman" panose="02020603050405020304" pitchFamily="18" charset="0"/>
                      </a:endParaRPr>
                    </a:p>
                  </a:txBody>
                  <a:tcPr marL="68580" marR="68580" marT="0" marB="0" anchor="ctr">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solidFill>
                      <a:srgbClr val="8DB3E2"/>
                    </a:solidFill>
                  </a:tcPr>
                </a:tc>
                <a:tc gridSpan="3">
                  <a:txBody>
                    <a:bodyPr/>
                    <a:lstStyle/>
                    <a:p>
                      <a:pPr algn="ctr">
                        <a:lnSpc>
                          <a:spcPct val="115000"/>
                        </a:lnSpc>
                        <a:spcAft>
                          <a:spcPts val="0"/>
                        </a:spcAft>
                      </a:pPr>
                      <a:r>
                        <a:rPr lang="en-US" sz="1100" b="1" dirty="0">
                          <a:solidFill>
                            <a:srgbClr val="000000"/>
                          </a:solidFill>
                          <a:effectLst/>
                          <a:latin typeface="Tahoma" panose="020B0604030504040204" pitchFamily="34" charset="0"/>
                          <a:ea typeface="Times New Roman" panose="02020603050405020304" pitchFamily="18" charset="0"/>
                          <a:cs typeface="Times New Roman" panose="02020603050405020304" pitchFamily="18" charset="0"/>
                        </a:rPr>
                        <a:t>Length (Km)</a:t>
                      </a:r>
                      <a:endParaRPr lang="en-ZA" sz="1100" dirty="0">
                        <a:effectLst/>
                        <a:latin typeface="Calibri" panose="020F0502020204030204" pitchFamily="34" charset="0"/>
                        <a:ea typeface="Calibri" panose="020F0502020204030204" pitchFamily="34" charset="0"/>
                        <a:cs typeface="Times New Roman" panose="02020603050405020304" pitchFamily="18" charset="0"/>
                      </a:endParaRPr>
                    </a:p>
                  </a:txBody>
                  <a:tcPr marL="68580" marR="68580" marT="0" marB="0" anchor="ctr">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solidFill>
                      <a:srgbClr val="8DB3E2"/>
                    </a:solidFill>
                  </a:tcPr>
                </a:tc>
                <a:tc hMerge="1">
                  <a:txBody>
                    <a:bodyPr/>
                    <a:lstStyle/>
                    <a:p>
                      <a:endParaRPr lang="en-ZA"/>
                    </a:p>
                  </a:txBody>
                  <a:tcPr/>
                </a:tc>
                <a:tc hMerge="1">
                  <a:txBody>
                    <a:bodyPr/>
                    <a:lstStyle/>
                    <a:p>
                      <a:endParaRPr lang="en-ZA"/>
                    </a:p>
                  </a:txBody>
                  <a:tcPr/>
                </a:tc>
                <a:extLst>
                  <a:ext uri="{0D108BD9-81ED-4DB2-BD59-A6C34878D82A}">
                    <a16:rowId xmlns:a16="http://schemas.microsoft.com/office/drawing/2014/main" val="10000"/>
                  </a:ext>
                </a:extLst>
              </a:tr>
              <a:tr h="341215">
                <a:tc vMerge="1">
                  <a:txBody>
                    <a:bodyPr/>
                    <a:lstStyle/>
                    <a:p>
                      <a:endParaRPr lang="en-ZA"/>
                    </a:p>
                  </a:txBody>
                  <a:tcPr/>
                </a:tc>
                <a:tc>
                  <a:txBody>
                    <a:bodyPr/>
                    <a:lstStyle/>
                    <a:p>
                      <a:pPr algn="ctr">
                        <a:lnSpc>
                          <a:spcPct val="115000"/>
                        </a:lnSpc>
                        <a:spcAft>
                          <a:spcPts val="0"/>
                        </a:spcAft>
                      </a:pPr>
                      <a:r>
                        <a:rPr lang="en-US" sz="1100" b="1">
                          <a:solidFill>
                            <a:srgbClr val="000000"/>
                          </a:solidFill>
                          <a:effectLst/>
                          <a:latin typeface="Tahoma" panose="020B0604030504040204" pitchFamily="34" charset="0"/>
                          <a:ea typeface="Times New Roman" panose="02020603050405020304" pitchFamily="18" charset="0"/>
                          <a:cs typeface="Times New Roman" panose="02020603050405020304" pitchFamily="18" charset="0"/>
                        </a:rPr>
                        <a:t>Total</a:t>
                      </a:r>
                      <a:endParaRPr lang="en-ZA" sz="1100">
                        <a:effectLst/>
                        <a:latin typeface="Calibri" panose="020F0502020204030204" pitchFamily="34" charset="0"/>
                        <a:ea typeface="Calibri" panose="020F0502020204030204" pitchFamily="34" charset="0"/>
                        <a:cs typeface="Times New Roman" panose="02020603050405020304" pitchFamily="18" charset="0"/>
                      </a:endParaRPr>
                    </a:p>
                  </a:txBody>
                  <a:tcPr marL="68580" marR="68580" marT="0" marB="0" anchor="ctr">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solidFill>
                      <a:srgbClr val="8DB3E2"/>
                    </a:solidFill>
                  </a:tcPr>
                </a:tc>
                <a:tc>
                  <a:txBody>
                    <a:bodyPr/>
                    <a:lstStyle/>
                    <a:p>
                      <a:pPr algn="ctr">
                        <a:lnSpc>
                          <a:spcPct val="115000"/>
                        </a:lnSpc>
                        <a:spcAft>
                          <a:spcPts val="0"/>
                        </a:spcAft>
                      </a:pPr>
                      <a:r>
                        <a:rPr lang="en-US" sz="1100" b="1">
                          <a:solidFill>
                            <a:srgbClr val="000000"/>
                          </a:solidFill>
                          <a:effectLst/>
                          <a:latin typeface="Tahoma" panose="020B0604030504040204" pitchFamily="34" charset="0"/>
                          <a:ea typeface="Times New Roman" panose="02020603050405020304" pitchFamily="18" charset="0"/>
                          <a:cs typeface="Times New Roman" panose="02020603050405020304" pitchFamily="18" charset="0"/>
                        </a:rPr>
                        <a:t>Paved</a:t>
                      </a:r>
                      <a:endParaRPr lang="en-ZA" sz="1100">
                        <a:effectLst/>
                        <a:latin typeface="Calibri" panose="020F0502020204030204" pitchFamily="34" charset="0"/>
                        <a:ea typeface="Calibri" panose="020F0502020204030204" pitchFamily="34" charset="0"/>
                        <a:cs typeface="Times New Roman" panose="02020603050405020304" pitchFamily="18" charset="0"/>
                      </a:endParaRPr>
                    </a:p>
                  </a:txBody>
                  <a:tcPr marL="68580" marR="68580" marT="0" marB="0" anchor="ctr">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solidFill>
                      <a:srgbClr val="8DB3E2"/>
                    </a:solidFill>
                  </a:tcPr>
                </a:tc>
                <a:tc>
                  <a:txBody>
                    <a:bodyPr/>
                    <a:lstStyle/>
                    <a:p>
                      <a:pPr algn="ctr">
                        <a:lnSpc>
                          <a:spcPct val="115000"/>
                        </a:lnSpc>
                        <a:spcAft>
                          <a:spcPts val="0"/>
                        </a:spcAft>
                      </a:pPr>
                      <a:r>
                        <a:rPr lang="en-US" sz="1100" b="1">
                          <a:solidFill>
                            <a:srgbClr val="000000"/>
                          </a:solidFill>
                          <a:effectLst/>
                          <a:latin typeface="Tahoma" panose="020B0604030504040204" pitchFamily="34" charset="0"/>
                          <a:ea typeface="Times New Roman" panose="02020603050405020304" pitchFamily="18" charset="0"/>
                          <a:cs typeface="Times New Roman" panose="02020603050405020304" pitchFamily="18" charset="0"/>
                        </a:rPr>
                        <a:t>Unpaved</a:t>
                      </a:r>
                      <a:endParaRPr lang="en-ZA" sz="1100">
                        <a:effectLst/>
                        <a:latin typeface="Calibri" panose="020F0502020204030204" pitchFamily="34" charset="0"/>
                        <a:ea typeface="Calibri" panose="020F0502020204030204" pitchFamily="34" charset="0"/>
                        <a:cs typeface="Times New Roman" panose="02020603050405020304" pitchFamily="18" charset="0"/>
                      </a:endParaRPr>
                    </a:p>
                  </a:txBody>
                  <a:tcPr marL="68580" marR="68580" marT="0" marB="0" anchor="ctr">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solidFill>
                      <a:srgbClr val="8DB3E2"/>
                    </a:solidFill>
                  </a:tcPr>
                </a:tc>
                <a:extLst>
                  <a:ext uri="{0D108BD9-81ED-4DB2-BD59-A6C34878D82A}">
                    <a16:rowId xmlns:a16="http://schemas.microsoft.com/office/drawing/2014/main" val="10001"/>
                  </a:ext>
                </a:extLst>
              </a:tr>
              <a:tr h="341215">
                <a:tc>
                  <a:txBody>
                    <a:bodyPr/>
                    <a:lstStyle/>
                    <a:p>
                      <a:pPr>
                        <a:lnSpc>
                          <a:spcPct val="115000"/>
                        </a:lnSpc>
                        <a:spcAft>
                          <a:spcPts val="0"/>
                        </a:spcAft>
                      </a:pPr>
                      <a:r>
                        <a:rPr lang="en-US" sz="1100" b="1" dirty="0">
                          <a:solidFill>
                            <a:srgbClr val="000000"/>
                          </a:solidFill>
                          <a:effectLst/>
                          <a:latin typeface="Tahoma" panose="020B0604030504040204" pitchFamily="34" charset="0"/>
                          <a:ea typeface="Times New Roman" panose="02020603050405020304" pitchFamily="18" charset="0"/>
                          <a:cs typeface="Times New Roman" panose="02020603050405020304" pitchFamily="18" charset="0"/>
                        </a:rPr>
                        <a:t>Core Road Network (CRN)</a:t>
                      </a:r>
                      <a:endParaRPr lang="en-ZA" sz="1100" dirty="0">
                        <a:effectLst/>
                        <a:latin typeface="Calibri" panose="020F0502020204030204" pitchFamily="34" charset="0"/>
                        <a:ea typeface="Calibri" panose="020F0502020204030204" pitchFamily="34" charset="0"/>
                        <a:cs typeface="Times New Roman" panose="02020603050405020304" pitchFamily="18" charset="0"/>
                      </a:endParaRPr>
                    </a:p>
                  </a:txBody>
                  <a:tcPr marL="68580" marR="68580" marT="0" marB="0" anchor="ctr">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tcPr>
                </a:tc>
                <a:tc>
                  <a:txBody>
                    <a:bodyPr/>
                    <a:lstStyle/>
                    <a:p>
                      <a:endParaRPr lang="en-ZA" sz="1100">
                        <a:effectLst/>
                        <a:latin typeface="Calibri" panose="020F0502020204030204" pitchFamily="34" charset="0"/>
                      </a:endParaRPr>
                    </a:p>
                  </a:txBody>
                  <a:tcPr marL="68580" marR="68580" marT="0" marB="0" anchor="b">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tcPr>
                </a:tc>
                <a:tc>
                  <a:txBody>
                    <a:bodyPr/>
                    <a:lstStyle/>
                    <a:p>
                      <a:endParaRPr lang="en-ZA" sz="1100">
                        <a:effectLst/>
                        <a:latin typeface="Calibri" panose="020F0502020204030204" pitchFamily="34" charset="0"/>
                      </a:endParaRPr>
                    </a:p>
                  </a:txBody>
                  <a:tcPr marL="68580" marR="68580" marT="0" marB="0" anchor="b">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tcPr>
                </a:tc>
                <a:tc>
                  <a:txBody>
                    <a:bodyPr/>
                    <a:lstStyle/>
                    <a:p>
                      <a:endParaRPr lang="en-ZA" sz="1100">
                        <a:effectLst/>
                        <a:latin typeface="Calibri" panose="020F0502020204030204" pitchFamily="34" charset="0"/>
                      </a:endParaRPr>
                    </a:p>
                  </a:txBody>
                  <a:tcPr marL="68580" marR="68580" marT="0" marB="0" anchor="ctr">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tcPr>
                </a:tc>
                <a:extLst>
                  <a:ext uri="{0D108BD9-81ED-4DB2-BD59-A6C34878D82A}">
                    <a16:rowId xmlns:a16="http://schemas.microsoft.com/office/drawing/2014/main" val="10002"/>
                  </a:ext>
                </a:extLst>
              </a:tr>
              <a:tr h="341215">
                <a:tc>
                  <a:txBody>
                    <a:bodyPr/>
                    <a:lstStyle/>
                    <a:p>
                      <a:pPr>
                        <a:lnSpc>
                          <a:spcPct val="115000"/>
                        </a:lnSpc>
                        <a:spcAft>
                          <a:spcPts val="0"/>
                        </a:spcAft>
                      </a:pPr>
                      <a:r>
                        <a:rPr lang="en-US" sz="1100" dirty="0">
                          <a:solidFill>
                            <a:srgbClr val="000000"/>
                          </a:solidFill>
                          <a:effectLst/>
                          <a:latin typeface="Tahoma" panose="020B0604030504040204" pitchFamily="34" charset="0"/>
                          <a:ea typeface="Times New Roman" panose="02020603050405020304" pitchFamily="18" charset="0"/>
                          <a:cs typeface="Times New Roman" panose="02020603050405020304" pitchFamily="18" charset="0"/>
                        </a:rPr>
                        <a:t>   Trunk (T)</a:t>
                      </a:r>
                      <a:endParaRPr lang="en-ZA" sz="1100" dirty="0">
                        <a:effectLst/>
                        <a:latin typeface="Calibri" panose="020F0502020204030204" pitchFamily="34" charset="0"/>
                        <a:ea typeface="Calibri" panose="020F0502020204030204" pitchFamily="34" charset="0"/>
                        <a:cs typeface="Times New Roman" panose="02020603050405020304" pitchFamily="18" charset="0"/>
                      </a:endParaRPr>
                    </a:p>
                  </a:txBody>
                  <a:tcPr marL="68580" marR="68580" marT="0" marB="0" anchor="ctr">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tcPr>
                </a:tc>
                <a:tc>
                  <a:txBody>
                    <a:bodyPr/>
                    <a:lstStyle/>
                    <a:p>
                      <a:pPr marR="140970" algn="r">
                        <a:lnSpc>
                          <a:spcPct val="115000"/>
                        </a:lnSpc>
                        <a:spcAft>
                          <a:spcPts val="0"/>
                        </a:spcAft>
                      </a:pPr>
                      <a:r>
                        <a:rPr lang="en-US" sz="1100" dirty="0">
                          <a:solidFill>
                            <a:srgbClr val="000000"/>
                          </a:solidFill>
                          <a:effectLst/>
                          <a:latin typeface="Tahoma" panose="020B0604030504040204" pitchFamily="34" charset="0"/>
                          <a:ea typeface="Times New Roman" panose="02020603050405020304" pitchFamily="18" charset="0"/>
                          <a:cs typeface="Times New Roman" panose="02020603050405020304" pitchFamily="18" charset="0"/>
                        </a:rPr>
                        <a:t>3,116</a:t>
                      </a:r>
                      <a:endParaRPr lang="en-ZA" sz="1100" dirty="0">
                        <a:effectLst/>
                        <a:latin typeface="Calibri" panose="020F0502020204030204" pitchFamily="34" charset="0"/>
                        <a:ea typeface="Calibri" panose="020F0502020204030204" pitchFamily="34" charset="0"/>
                        <a:cs typeface="Times New Roman" panose="02020603050405020304" pitchFamily="18" charset="0"/>
                      </a:endParaRPr>
                    </a:p>
                  </a:txBody>
                  <a:tcPr marL="68580" marR="68580" marT="0" marB="0" anchor="ctr">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tcPr>
                </a:tc>
                <a:tc>
                  <a:txBody>
                    <a:bodyPr/>
                    <a:lstStyle/>
                    <a:p>
                      <a:pPr marR="140970" algn="r">
                        <a:lnSpc>
                          <a:spcPct val="115000"/>
                        </a:lnSpc>
                        <a:spcAft>
                          <a:spcPts val="0"/>
                        </a:spcAft>
                      </a:pPr>
                      <a:r>
                        <a:rPr lang="en-US" sz="1100">
                          <a:solidFill>
                            <a:srgbClr val="000000"/>
                          </a:solidFill>
                          <a:effectLst/>
                          <a:latin typeface="Tahoma" panose="020B0604030504040204" pitchFamily="34" charset="0"/>
                          <a:ea typeface="Times New Roman" panose="02020603050405020304" pitchFamily="18" charset="0"/>
                          <a:cs typeface="Times New Roman" panose="02020603050405020304" pitchFamily="18" charset="0"/>
                        </a:rPr>
                        <a:t>3,024</a:t>
                      </a:r>
                      <a:endParaRPr lang="en-ZA" sz="1100">
                        <a:effectLst/>
                        <a:latin typeface="Calibri" panose="020F0502020204030204" pitchFamily="34" charset="0"/>
                        <a:ea typeface="Calibri" panose="020F0502020204030204" pitchFamily="34" charset="0"/>
                        <a:cs typeface="Times New Roman" panose="02020603050405020304" pitchFamily="18" charset="0"/>
                      </a:endParaRPr>
                    </a:p>
                  </a:txBody>
                  <a:tcPr marL="68580" marR="68580" marT="0" marB="0" anchor="ctr">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tcPr>
                </a:tc>
                <a:tc>
                  <a:txBody>
                    <a:bodyPr/>
                    <a:lstStyle/>
                    <a:p>
                      <a:pPr marR="140970" algn="r">
                        <a:lnSpc>
                          <a:spcPct val="115000"/>
                        </a:lnSpc>
                        <a:spcAft>
                          <a:spcPts val="0"/>
                        </a:spcAft>
                      </a:pPr>
                      <a:r>
                        <a:rPr lang="en-US" sz="1100" dirty="0">
                          <a:solidFill>
                            <a:srgbClr val="000000"/>
                          </a:solidFill>
                          <a:effectLst/>
                          <a:latin typeface="Tahoma" panose="020B0604030504040204" pitchFamily="34" charset="0"/>
                          <a:ea typeface="Times New Roman" panose="02020603050405020304" pitchFamily="18" charset="0"/>
                          <a:cs typeface="Times New Roman" panose="02020603050405020304" pitchFamily="18" charset="0"/>
                        </a:rPr>
                        <a:t>92</a:t>
                      </a:r>
                      <a:endParaRPr lang="en-ZA" sz="1100" dirty="0">
                        <a:effectLst/>
                        <a:latin typeface="Calibri" panose="020F0502020204030204" pitchFamily="34" charset="0"/>
                        <a:ea typeface="Calibri" panose="020F0502020204030204" pitchFamily="34" charset="0"/>
                        <a:cs typeface="Times New Roman" panose="02020603050405020304" pitchFamily="18" charset="0"/>
                      </a:endParaRPr>
                    </a:p>
                  </a:txBody>
                  <a:tcPr marL="68580" marR="68580" marT="0" marB="0" anchor="ctr">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tcPr>
                </a:tc>
                <a:extLst>
                  <a:ext uri="{0D108BD9-81ED-4DB2-BD59-A6C34878D82A}">
                    <a16:rowId xmlns:a16="http://schemas.microsoft.com/office/drawing/2014/main" val="10003"/>
                  </a:ext>
                </a:extLst>
              </a:tr>
              <a:tr h="341215">
                <a:tc>
                  <a:txBody>
                    <a:bodyPr/>
                    <a:lstStyle/>
                    <a:p>
                      <a:pPr>
                        <a:lnSpc>
                          <a:spcPct val="115000"/>
                        </a:lnSpc>
                        <a:spcAft>
                          <a:spcPts val="0"/>
                        </a:spcAft>
                      </a:pPr>
                      <a:r>
                        <a:rPr lang="en-US" sz="1100">
                          <a:solidFill>
                            <a:srgbClr val="000000"/>
                          </a:solidFill>
                          <a:effectLst/>
                          <a:latin typeface="Tahoma" panose="020B0604030504040204" pitchFamily="34" charset="0"/>
                          <a:ea typeface="Times New Roman" panose="02020603050405020304" pitchFamily="18" charset="0"/>
                          <a:cs typeface="Times New Roman" panose="02020603050405020304" pitchFamily="18" charset="0"/>
                        </a:rPr>
                        <a:t>   Main (M)</a:t>
                      </a:r>
                      <a:endParaRPr lang="en-ZA" sz="1100">
                        <a:effectLst/>
                        <a:latin typeface="Calibri" panose="020F0502020204030204" pitchFamily="34" charset="0"/>
                        <a:ea typeface="Calibri" panose="020F0502020204030204" pitchFamily="34" charset="0"/>
                        <a:cs typeface="Times New Roman" panose="02020603050405020304" pitchFamily="18" charset="0"/>
                      </a:endParaRPr>
                    </a:p>
                  </a:txBody>
                  <a:tcPr marL="68580" marR="68580" marT="0" marB="0" anchor="ctr">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tcPr>
                </a:tc>
                <a:tc>
                  <a:txBody>
                    <a:bodyPr/>
                    <a:lstStyle/>
                    <a:p>
                      <a:pPr marR="140970" algn="r">
                        <a:lnSpc>
                          <a:spcPct val="115000"/>
                        </a:lnSpc>
                        <a:spcAft>
                          <a:spcPts val="0"/>
                        </a:spcAft>
                      </a:pPr>
                      <a:r>
                        <a:rPr lang="en-US" sz="1100">
                          <a:solidFill>
                            <a:srgbClr val="000000"/>
                          </a:solidFill>
                          <a:effectLst/>
                          <a:latin typeface="Tahoma" panose="020B0604030504040204" pitchFamily="34" charset="0"/>
                          <a:ea typeface="Times New Roman" panose="02020603050405020304" pitchFamily="18" charset="0"/>
                          <a:cs typeface="Times New Roman" panose="02020603050405020304" pitchFamily="18" charset="0"/>
                        </a:rPr>
                        <a:t>3,701</a:t>
                      </a:r>
                      <a:endParaRPr lang="en-ZA" sz="1100">
                        <a:effectLst/>
                        <a:latin typeface="Calibri" panose="020F0502020204030204" pitchFamily="34" charset="0"/>
                        <a:ea typeface="Calibri" panose="020F0502020204030204" pitchFamily="34" charset="0"/>
                        <a:cs typeface="Times New Roman" panose="02020603050405020304" pitchFamily="18" charset="0"/>
                      </a:endParaRPr>
                    </a:p>
                  </a:txBody>
                  <a:tcPr marL="68580" marR="68580" marT="0" marB="0" anchor="ctr">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tcPr>
                </a:tc>
                <a:tc>
                  <a:txBody>
                    <a:bodyPr/>
                    <a:lstStyle/>
                    <a:p>
                      <a:pPr marR="140970" algn="r">
                        <a:lnSpc>
                          <a:spcPct val="115000"/>
                        </a:lnSpc>
                        <a:spcAft>
                          <a:spcPts val="0"/>
                        </a:spcAft>
                      </a:pPr>
                      <a:r>
                        <a:rPr lang="en-US" sz="1100" dirty="0">
                          <a:solidFill>
                            <a:srgbClr val="000000"/>
                          </a:solidFill>
                          <a:effectLst/>
                          <a:latin typeface="Tahoma" panose="020B0604030504040204" pitchFamily="34" charset="0"/>
                          <a:ea typeface="Times New Roman" panose="02020603050405020304" pitchFamily="18" charset="0"/>
                          <a:cs typeface="Times New Roman" panose="02020603050405020304" pitchFamily="18" charset="0"/>
                        </a:rPr>
                        <a:t>2,885</a:t>
                      </a:r>
                      <a:endParaRPr lang="en-ZA" sz="1100" dirty="0">
                        <a:effectLst/>
                        <a:latin typeface="Calibri" panose="020F0502020204030204" pitchFamily="34" charset="0"/>
                        <a:ea typeface="Calibri" panose="020F0502020204030204" pitchFamily="34" charset="0"/>
                        <a:cs typeface="Times New Roman" panose="02020603050405020304" pitchFamily="18" charset="0"/>
                      </a:endParaRPr>
                    </a:p>
                  </a:txBody>
                  <a:tcPr marL="68580" marR="68580" marT="0" marB="0" anchor="ctr">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tcPr>
                </a:tc>
                <a:tc>
                  <a:txBody>
                    <a:bodyPr/>
                    <a:lstStyle/>
                    <a:p>
                      <a:pPr marR="140970" algn="r">
                        <a:lnSpc>
                          <a:spcPct val="115000"/>
                        </a:lnSpc>
                        <a:spcAft>
                          <a:spcPts val="0"/>
                        </a:spcAft>
                      </a:pPr>
                      <a:r>
                        <a:rPr lang="en-US" sz="1100">
                          <a:solidFill>
                            <a:srgbClr val="000000"/>
                          </a:solidFill>
                          <a:effectLst/>
                          <a:latin typeface="Tahoma" panose="020B0604030504040204" pitchFamily="34" charset="0"/>
                          <a:ea typeface="Times New Roman" panose="02020603050405020304" pitchFamily="18" charset="0"/>
                          <a:cs typeface="Times New Roman" panose="02020603050405020304" pitchFamily="18" charset="0"/>
                        </a:rPr>
                        <a:t>816</a:t>
                      </a:r>
                      <a:endParaRPr lang="en-ZA" sz="1100">
                        <a:effectLst/>
                        <a:latin typeface="Calibri" panose="020F0502020204030204" pitchFamily="34" charset="0"/>
                        <a:ea typeface="Calibri" panose="020F0502020204030204" pitchFamily="34" charset="0"/>
                        <a:cs typeface="Times New Roman" panose="02020603050405020304" pitchFamily="18" charset="0"/>
                      </a:endParaRPr>
                    </a:p>
                  </a:txBody>
                  <a:tcPr marL="68580" marR="68580" marT="0" marB="0" anchor="ctr">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tcPr>
                </a:tc>
                <a:extLst>
                  <a:ext uri="{0D108BD9-81ED-4DB2-BD59-A6C34878D82A}">
                    <a16:rowId xmlns:a16="http://schemas.microsoft.com/office/drawing/2014/main" val="10004"/>
                  </a:ext>
                </a:extLst>
              </a:tr>
              <a:tr h="341215">
                <a:tc>
                  <a:txBody>
                    <a:bodyPr/>
                    <a:lstStyle/>
                    <a:p>
                      <a:pPr>
                        <a:lnSpc>
                          <a:spcPct val="115000"/>
                        </a:lnSpc>
                        <a:spcAft>
                          <a:spcPts val="0"/>
                        </a:spcAft>
                      </a:pPr>
                      <a:r>
                        <a:rPr lang="en-US" sz="1100" dirty="0">
                          <a:solidFill>
                            <a:srgbClr val="000000"/>
                          </a:solidFill>
                          <a:effectLst/>
                          <a:latin typeface="Tahoma" panose="020B0604030504040204" pitchFamily="34" charset="0"/>
                          <a:ea typeface="Times New Roman" panose="02020603050405020304" pitchFamily="18" charset="0"/>
                          <a:cs typeface="Times New Roman" panose="02020603050405020304" pitchFamily="18" charset="0"/>
                        </a:rPr>
                        <a:t>   District (D)</a:t>
                      </a:r>
                      <a:endParaRPr lang="en-ZA" sz="1100" dirty="0">
                        <a:effectLst/>
                        <a:latin typeface="Calibri" panose="020F0502020204030204" pitchFamily="34" charset="0"/>
                        <a:ea typeface="Calibri" panose="020F0502020204030204" pitchFamily="34" charset="0"/>
                        <a:cs typeface="Times New Roman" panose="02020603050405020304" pitchFamily="18" charset="0"/>
                      </a:endParaRPr>
                    </a:p>
                  </a:txBody>
                  <a:tcPr marL="68580" marR="68580" marT="0" marB="0" anchor="ctr">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tcPr>
                </a:tc>
                <a:tc>
                  <a:txBody>
                    <a:bodyPr/>
                    <a:lstStyle/>
                    <a:p>
                      <a:pPr marR="140970" algn="r">
                        <a:lnSpc>
                          <a:spcPct val="115000"/>
                        </a:lnSpc>
                        <a:spcAft>
                          <a:spcPts val="0"/>
                        </a:spcAft>
                      </a:pPr>
                      <a:r>
                        <a:rPr lang="en-US" sz="1100">
                          <a:solidFill>
                            <a:srgbClr val="000000"/>
                          </a:solidFill>
                          <a:effectLst/>
                          <a:latin typeface="Tahoma" panose="020B0604030504040204" pitchFamily="34" charset="0"/>
                          <a:ea typeface="Times New Roman" panose="02020603050405020304" pitchFamily="18" charset="0"/>
                          <a:cs typeface="Times New Roman" panose="02020603050405020304" pitchFamily="18" charset="0"/>
                        </a:rPr>
                        <a:t>13,707</a:t>
                      </a:r>
                      <a:endParaRPr lang="en-ZA" sz="1100">
                        <a:effectLst/>
                        <a:latin typeface="Calibri" panose="020F0502020204030204" pitchFamily="34" charset="0"/>
                        <a:ea typeface="Calibri" panose="020F0502020204030204" pitchFamily="34" charset="0"/>
                        <a:cs typeface="Times New Roman" panose="02020603050405020304" pitchFamily="18" charset="0"/>
                      </a:endParaRPr>
                    </a:p>
                  </a:txBody>
                  <a:tcPr marL="68580" marR="68580" marT="0" marB="0" anchor="ctr">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tcPr>
                </a:tc>
                <a:tc>
                  <a:txBody>
                    <a:bodyPr/>
                    <a:lstStyle/>
                    <a:p>
                      <a:pPr marR="140970" algn="r">
                        <a:lnSpc>
                          <a:spcPct val="115000"/>
                        </a:lnSpc>
                        <a:spcAft>
                          <a:spcPts val="0"/>
                        </a:spcAft>
                      </a:pPr>
                      <a:r>
                        <a:rPr lang="en-US" sz="1100" dirty="0">
                          <a:solidFill>
                            <a:srgbClr val="000000"/>
                          </a:solidFill>
                          <a:effectLst/>
                          <a:latin typeface="Tahoma" panose="020B0604030504040204" pitchFamily="34" charset="0"/>
                          <a:ea typeface="Times New Roman" panose="02020603050405020304" pitchFamily="18" charset="0"/>
                          <a:cs typeface="Times New Roman" panose="02020603050405020304" pitchFamily="18" charset="0"/>
                        </a:rPr>
                        <a:t>2,111</a:t>
                      </a:r>
                      <a:endParaRPr lang="en-ZA" sz="1100" dirty="0">
                        <a:effectLst/>
                        <a:latin typeface="Calibri" panose="020F0502020204030204" pitchFamily="34" charset="0"/>
                        <a:ea typeface="Calibri" panose="020F0502020204030204" pitchFamily="34" charset="0"/>
                        <a:cs typeface="Times New Roman" panose="02020603050405020304" pitchFamily="18" charset="0"/>
                      </a:endParaRPr>
                    </a:p>
                  </a:txBody>
                  <a:tcPr marL="68580" marR="68580" marT="0" marB="0" anchor="ctr">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tcPr>
                </a:tc>
                <a:tc>
                  <a:txBody>
                    <a:bodyPr/>
                    <a:lstStyle/>
                    <a:p>
                      <a:pPr marR="140970" algn="r">
                        <a:lnSpc>
                          <a:spcPct val="115000"/>
                        </a:lnSpc>
                        <a:spcAft>
                          <a:spcPts val="0"/>
                        </a:spcAft>
                      </a:pPr>
                      <a:r>
                        <a:rPr lang="en-US" sz="1100" dirty="0">
                          <a:solidFill>
                            <a:srgbClr val="000000"/>
                          </a:solidFill>
                          <a:effectLst/>
                          <a:latin typeface="Tahoma" panose="020B0604030504040204" pitchFamily="34" charset="0"/>
                          <a:ea typeface="Times New Roman" panose="02020603050405020304" pitchFamily="18" charset="0"/>
                          <a:cs typeface="Times New Roman" panose="02020603050405020304" pitchFamily="18" charset="0"/>
                        </a:rPr>
                        <a:t>11,596</a:t>
                      </a:r>
                      <a:endParaRPr lang="en-ZA" sz="1100" dirty="0">
                        <a:effectLst/>
                        <a:latin typeface="Calibri" panose="020F0502020204030204" pitchFamily="34" charset="0"/>
                        <a:ea typeface="Calibri" panose="020F0502020204030204" pitchFamily="34" charset="0"/>
                        <a:cs typeface="Times New Roman" panose="02020603050405020304" pitchFamily="18" charset="0"/>
                      </a:endParaRPr>
                    </a:p>
                  </a:txBody>
                  <a:tcPr marL="68580" marR="68580" marT="0" marB="0" anchor="ctr">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tcPr>
                </a:tc>
                <a:extLst>
                  <a:ext uri="{0D108BD9-81ED-4DB2-BD59-A6C34878D82A}">
                    <a16:rowId xmlns:a16="http://schemas.microsoft.com/office/drawing/2014/main" val="10005"/>
                  </a:ext>
                </a:extLst>
              </a:tr>
              <a:tr h="341215">
                <a:tc>
                  <a:txBody>
                    <a:bodyPr/>
                    <a:lstStyle/>
                    <a:p>
                      <a:pPr>
                        <a:lnSpc>
                          <a:spcPct val="115000"/>
                        </a:lnSpc>
                        <a:spcAft>
                          <a:spcPts val="0"/>
                        </a:spcAft>
                      </a:pPr>
                      <a:r>
                        <a:rPr lang="en-US" sz="1100">
                          <a:solidFill>
                            <a:srgbClr val="000000"/>
                          </a:solidFill>
                          <a:effectLst/>
                          <a:latin typeface="Tahoma" panose="020B0604030504040204" pitchFamily="34" charset="0"/>
                          <a:ea typeface="Times New Roman" panose="02020603050405020304" pitchFamily="18" charset="0"/>
                          <a:cs typeface="Times New Roman" panose="02020603050405020304" pitchFamily="18" charset="0"/>
                        </a:rPr>
                        <a:t>   Urban</a:t>
                      </a:r>
                      <a:endParaRPr lang="en-ZA" sz="1100">
                        <a:effectLst/>
                        <a:latin typeface="Calibri" panose="020F0502020204030204" pitchFamily="34" charset="0"/>
                        <a:ea typeface="Calibri" panose="020F0502020204030204" pitchFamily="34" charset="0"/>
                        <a:cs typeface="Times New Roman" panose="02020603050405020304" pitchFamily="18" charset="0"/>
                      </a:endParaRPr>
                    </a:p>
                  </a:txBody>
                  <a:tcPr marL="68580" marR="68580" marT="0" marB="0" anchor="ctr">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tcPr>
                </a:tc>
                <a:tc>
                  <a:txBody>
                    <a:bodyPr/>
                    <a:lstStyle/>
                    <a:p>
                      <a:pPr marR="140970" algn="r">
                        <a:lnSpc>
                          <a:spcPct val="115000"/>
                        </a:lnSpc>
                        <a:spcAft>
                          <a:spcPts val="0"/>
                        </a:spcAft>
                      </a:pPr>
                      <a:r>
                        <a:rPr lang="en-US" sz="1100" dirty="0">
                          <a:solidFill>
                            <a:srgbClr val="000000"/>
                          </a:solidFill>
                          <a:effectLst/>
                          <a:latin typeface="Tahoma" panose="020B0604030504040204" pitchFamily="34" charset="0"/>
                          <a:ea typeface="Times New Roman" panose="02020603050405020304" pitchFamily="18" charset="0"/>
                          <a:cs typeface="Times New Roman" panose="02020603050405020304" pitchFamily="18" charset="0"/>
                        </a:rPr>
                        <a:t>5,597</a:t>
                      </a:r>
                      <a:endParaRPr lang="en-ZA" sz="1100" dirty="0">
                        <a:effectLst/>
                        <a:latin typeface="Calibri" panose="020F0502020204030204" pitchFamily="34" charset="0"/>
                        <a:ea typeface="Calibri" panose="020F0502020204030204" pitchFamily="34" charset="0"/>
                        <a:cs typeface="Times New Roman" panose="02020603050405020304" pitchFamily="18" charset="0"/>
                      </a:endParaRPr>
                    </a:p>
                  </a:txBody>
                  <a:tcPr marL="68580" marR="68580" marT="0" marB="0" anchor="ctr">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tcPr>
                </a:tc>
                <a:tc>
                  <a:txBody>
                    <a:bodyPr/>
                    <a:lstStyle/>
                    <a:p>
                      <a:pPr marR="140970" algn="r">
                        <a:lnSpc>
                          <a:spcPct val="115000"/>
                        </a:lnSpc>
                        <a:spcAft>
                          <a:spcPts val="0"/>
                        </a:spcAft>
                      </a:pPr>
                      <a:r>
                        <a:rPr lang="en-US" sz="1100" dirty="0">
                          <a:solidFill>
                            <a:srgbClr val="000000"/>
                          </a:solidFill>
                          <a:effectLst/>
                          <a:latin typeface="Tahoma" panose="020B0604030504040204" pitchFamily="34" charset="0"/>
                          <a:ea typeface="Times New Roman" panose="02020603050405020304" pitchFamily="18" charset="0"/>
                          <a:cs typeface="Times New Roman" panose="02020603050405020304" pitchFamily="18" charset="0"/>
                        </a:rPr>
                        <a:t>2,055</a:t>
                      </a:r>
                      <a:endParaRPr lang="en-ZA" sz="1100" dirty="0">
                        <a:effectLst/>
                        <a:latin typeface="Calibri" panose="020F0502020204030204" pitchFamily="34" charset="0"/>
                        <a:ea typeface="Calibri" panose="020F0502020204030204" pitchFamily="34" charset="0"/>
                        <a:cs typeface="Times New Roman" panose="02020603050405020304" pitchFamily="18" charset="0"/>
                      </a:endParaRPr>
                    </a:p>
                  </a:txBody>
                  <a:tcPr marL="68580" marR="68580" marT="0" marB="0" anchor="ctr">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tcPr>
                </a:tc>
                <a:tc>
                  <a:txBody>
                    <a:bodyPr/>
                    <a:lstStyle/>
                    <a:p>
                      <a:pPr marR="140970" algn="r">
                        <a:lnSpc>
                          <a:spcPct val="115000"/>
                        </a:lnSpc>
                        <a:spcAft>
                          <a:spcPts val="0"/>
                        </a:spcAft>
                      </a:pPr>
                      <a:r>
                        <a:rPr lang="en-US" sz="1100">
                          <a:solidFill>
                            <a:srgbClr val="000000"/>
                          </a:solidFill>
                          <a:effectLst/>
                          <a:latin typeface="Tahoma" panose="020B0604030504040204" pitchFamily="34" charset="0"/>
                          <a:ea typeface="Times New Roman" panose="02020603050405020304" pitchFamily="18" charset="0"/>
                          <a:cs typeface="Times New Roman" panose="02020603050405020304" pitchFamily="18" charset="0"/>
                        </a:rPr>
                        <a:t>3,542</a:t>
                      </a:r>
                      <a:endParaRPr lang="en-ZA" sz="1100">
                        <a:effectLst/>
                        <a:latin typeface="Calibri" panose="020F0502020204030204" pitchFamily="34" charset="0"/>
                        <a:ea typeface="Calibri" panose="020F0502020204030204" pitchFamily="34" charset="0"/>
                        <a:cs typeface="Times New Roman" panose="02020603050405020304" pitchFamily="18" charset="0"/>
                      </a:endParaRPr>
                    </a:p>
                  </a:txBody>
                  <a:tcPr marL="68580" marR="68580" marT="0" marB="0" anchor="ctr">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tcPr>
                </a:tc>
                <a:extLst>
                  <a:ext uri="{0D108BD9-81ED-4DB2-BD59-A6C34878D82A}">
                    <a16:rowId xmlns:a16="http://schemas.microsoft.com/office/drawing/2014/main" val="10006"/>
                  </a:ext>
                </a:extLst>
              </a:tr>
              <a:tr h="341215">
                <a:tc>
                  <a:txBody>
                    <a:bodyPr/>
                    <a:lstStyle/>
                    <a:p>
                      <a:pPr>
                        <a:lnSpc>
                          <a:spcPct val="115000"/>
                        </a:lnSpc>
                        <a:spcAft>
                          <a:spcPts val="0"/>
                        </a:spcAft>
                      </a:pPr>
                      <a:r>
                        <a:rPr lang="en-US" sz="1100">
                          <a:solidFill>
                            <a:srgbClr val="000000"/>
                          </a:solidFill>
                          <a:effectLst/>
                          <a:latin typeface="Tahoma" panose="020B0604030504040204" pitchFamily="34" charset="0"/>
                          <a:ea typeface="Times New Roman" panose="02020603050405020304" pitchFamily="18" charset="0"/>
                          <a:cs typeface="Times New Roman" panose="02020603050405020304" pitchFamily="18" charset="0"/>
                        </a:rPr>
                        <a:t>   Primary Feeder Roads PFR</a:t>
                      </a:r>
                      <a:endParaRPr lang="en-ZA" sz="1100">
                        <a:effectLst/>
                        <a:latin typeface="Calibri" panose="020F0502020204030204" pitchFamily="34" charset="0"/>
                        <a:ea typeface="Calibri" panose="020F0502020204030204" pitchFamily="34" charset="0"/>
                        <a:cs typeface="Times New Roman" panose="02020603050405020304" pitchFamily="18" charset="0"/>
                      </a:endParaRPr>
                    </a:p>
                  </a:txBody>
                  <a:tcPr marL="68580" marR="68580" marT="0" marB="0" anchor="ctr">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tcPr>
                </a:tc>
                <a:tc>
                  <a:txBody>
                    <a:bodyPr/>
                    <a:lstStyle/>
                    <a:p>
                      <a:pPr marR="140970" algn="r">
                        <a:lnSpc>
                          <a:spcPct val="115000"/>
                        </a:lnSpc>
                        <a:spcAft>
                          <a:spcPts val="0"/>
                        </a:spcAft>
                      </a:pPr>
                      <a:r>
                        <a:rPr lang="en-US" sz="1100">
                          <a:solidFill>
                            <a:srgbClr val="000000"/>
                          </a:solidFill>
                          <a:effectLst/>
                          <a:latin typeface="Tahoma" panose="020B0604030504040204" pitchFamily="34" charset="0"/>
                          <a:ea typeface="Times New Roman" panose="02020603050405020304" pitchFamily="18" charset="0"/>
                          <a:cs typeface="Times New Roman" panose="02020603050405020304" pitchFamily="18" charset="0"/>
                        </a:rPr>
                        <a:t>14,333</a:t>
                      </a:r>
                      <a:endParaRPr lang="en-ZA" sz="1100">
                        <a:effectLst/>
                        <a:latin typeface="Calibri" panose="020F0502020204030204" pitchFamily="34" charset="0"/>
                        <a:ea typeface="Calibri" panose="020F0502020204030204" pitchFamily="34" charset="0"/>
                        <a:cs typeface="Times New Roman" panose="02020603050405020304" pitchFamily="18" charset="0"/>
                      </a:endParaRPr>
                    </a:p>
                  </a:txBody>
                  <a:tcPr marL="68580" marR="68580" marT="0" marB="0" anchor="ctr">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tcPr>
                </a:tc>
                <a:tc>
                  <a:txBody>
                    <a:bodyPr/>
                    <a:lstStyle/>
                    <a:p>
                      <a:pPr marR="140970" algn="r">
                        <a:lnSpc>
                          <a:spcPct val="115000"/>
                        </a:lnSpc>
                        <a:spcAft>
                          <a:spcPts val="0"/>
                        </a:spcAft>
                      </a:pPr>
                      <a:r>
                        <a:rPr lang="en-US" sz="1100" dirty="0">
                          <a:solidFill>
                            <a:srgbClr val="000000"/>
                          </a:solidFill>
                          <a:effectLst/>
                          <a:latin typeface="Tahoma" panose="020B0604030504040204" pitchFamily="34" charset="0"/>
                          <a:ea typeface="Times New Roman" panose="02020603050405020304" pitchFamily="18" charset="0"/>
                          <a:cs typeface="Times New Roman" panose="02020603050405020304" pitchFamily="18" charset="0"/>
                        </a:rPr>
                        <a:t>32</a:t>
                      </a:r>
                      <a:endParaRPr lang="en-ZA" sz="1100" dirty="0">
                        <a:effectLst/>
                        <a:latin typeface="Calibri" panose="020F0502020204030204" pitchFamily="34" charset="0"/>
                        <a:ea typeface="Calibri" panose="020F0502020204030204" pitchFamily="34" charset="0"/>
                        <a:cs typeface="Times New Roman" panose="02020603050405020304" pitchFamily="18" charset="0"/>
                      </a:endParaRPr>
                    </a:p>
                  </a:txBody>
                  <a:tcPr marL="68580" marR="68580" marT="0" marB="0" anchor="ctr">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tcPr>
                </a:tc>
                <a:tc>
                  <a:txBody>
                    <a:bodyPr/>
                    <a:lstStyle/>
                    <a:p>
                      <a:pPr marR="140970" algn="r">
                        <a:lnSpc>
                          <a:spcPct val="115000"/>
                        </a:lnSpc>
                        <a:spcAft>
                          <a:spcPts val="0"/>
                        </a:spcAft>
                      </a:pPr>
                      <a:r>
                        <a:rPr lang="en-US" sz="1100">
                          <a:solidFill>
                            <a:srgbClr val="000000"/>
                          </a:solidFill>
                          <a:effectLst/>
                          <a:latin typeface="Tahoma" panose="020B0604030504040204" pitchFamily="34" charset="0"/>
                          <a:ea typeface="Times New Roman" panose="02020603050405020304" pitchFamily="18" charset="0"/>
                          <a:cs typeface="Times New Roman" panose="02020603050405020304" pitchFamily="18" charset="0"/>
                        </a:rPr>
                        <a:t>14,301</a:t>
                      </a:r>
                      <a:endParaRPr lang="en-ZA" sz="1100">
                        <a:effectLst/>
                        <a:latin typeface="Calibri" panose="020F0502020204030204" pitchFamily="34" charset="0"/>
                        <a:ea typeface="Calibri" panose="020F0502020204030204" pitchFamily="34" charset="0"/>
                        <a:cs typeface="Times New Roman" panose="02020603050405020304" pitchFamily="18" charset="0"/>
                      </a:endParaRPr>
                    </a:p>
                  </a:txBody>
                  <a:tcPr marL="68580" marR="68580" marT="0" marB="0" anchor="ctr">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tcPr>
                </a:tc>
                <a:extLst>
                  <a:ext uri="{0D108BD9-81ED-4DB2-BD59-A6C34878D82A}">
                    <a16:rowId xmlns:a16="http://schemas.microsoft.com/office/drawing/2014/main" val="10007"/>
                  </a:ext>
                </a:extLst>
              </a:tr>
              <a:tr h="341215">
                <a:tc>
                  <a:txBody>
                    <a:bodyPr/>
                    <a:lstStyle/>
                    <a:p>
                      <a:pPr>
                        <a:lnSpc>
                          <a:spcPct val="115000"/>
                        </a:lnSpc>
                        <a:spcAft>
                          <a:spcPts val="0"/>
                        </a:spcAft>
                      </a:pPr>
                      <a:r>
                        <a:rPr lang="en-US" sz="1200" b="1" dirty="0">
                          <a:solidFill>
                            <a:srgbClr val="000000"/>
                          </a:solidFill>
                          <a:effectLst/>
                          <a:latin typeface="Tahoma" panose="020B0604030504040204" pitchFamily="34" charset="0"/>
                          <a:ea typeface="Times New Roman" panose="02020603050405020304" pitchFamily="18" charset="0"/>
                          <a:cs typeface="Times New Roman" panose="02020603050405020304" pitchFamily="18" charset="0"/>
                        </a:rPr>
                        <a:t>   Sub-total</a:t>
                      </a:r>
                      <a:endParaRPr lang="en-ZA" sz="1200" dirty="0">
                        <a:effectLst/>
                        <a:latin typeface="Calibri" panose="020F0502020204030204" pitchFamily="34" charset="0"/>
                        <a:ea typeface="Calibri" panose="020F0502020204030204" pitchFamily="34" charset="0"/>
                        <a:cs typeface="Times New Roman" panose="02020603050405020304" pitchFamily="18" charset="0"/>
                      </a:endParaRPr>
                    </a:p>
                  </a:txBody>
                  <a:tcPr marL="68580" marR="68580" marT="0" marB="0" anchor="ctr">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solidFill>
                      <a:srgbClr val="8DB3E2"/>
                    </a:solidFill>
                  </a:tcPr>
                </a:tc>
                <a:tc>
                  <a:txBody>
                    <a:bodyPr/>
                    <a:lstStyle/>
                    <a:p>
                      <a:pPr marR="140970" algn="r">
                        <a:lnSpc>
                          <a:spcPct val="115000"/>
                        </a:lnSpc>
                        <a:spcAft>
                          <a:spcPts val="0"/>
                        </a:spcAft>
                      </a:pPr>
                      <a:r>
                        <a:rPr lang="en-US" sz="1200" b="1" dirty="0">
                          <a:solidFill>
                            <a:srgbClr val="000000"/>
                          </a:solidFill>
                          <a:effectLst/>
                          <a:latin typeface="Tahoma" panose="020B0604030504040204" pitchFamily="34" charset="0"/>
                          <a:ea typeface="Times New Roman" panose="02020603050405020304" pitchFamily="18" charset="0"/>
                          <a:cs typeface="Times New Roman" panose="02020603050405020304" pitchFamily="18" charset="0"/>
                        </a:rPr>
                        <a:t>40,454</a:t>
                      </a:r>
                      <a:endParaRPr lang="en-ZA" sz="1200" dirty="0">
                        <a:effectLst/>
                        <a:latin typeface="Calibri" panose="020F0502020204030204" pitchFamily="34" charset="0"/>
                        <a:ea typeface="Calibri" panose="020F0502020204030204" pitchFamily="34" charset="0"/>
                        <a:cs typeface="Times New Roman" panose="02020603050405020304" pitchFamily="18" charset="0"/>
                      </a:endParaRPr>
                    </a:p>
                  </a:txBody>
                  <a:tcPr marL="68580" marR="68580" marT="0" marB="0" anchor="ctr">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solidFill>
                      <a:srgbClr val="8DB3E2"/>
                    </a:solidFill>
                  </a:tcPr>
                </a:tc>
                <a:tc>
                  <a:txBody>
                    <a:bodyPr/>
                    <a:lstStyle/>
                    <a:p>
                      <a:pPr marR="140970" algn="r">
                        <a:lnSpc>
                          <a:spcPct val="115000"/>
                        </a:lnSpc>
                        <a:spcAft>
                          <a:spcPts val="0"/>
                        </a:spcAft>
                      </a:pPr>
                      <a:r>
                        <a:rPr lang="en-US" sz="1200" b="1" dirty="0">
                          <a:solidFill>
                            <a:srgbClr val="000000"/>
                          </a:solidFill>
                          <a:effectLst/>
                          <a:latin typeface="Tahoma" panose="020B0604030504040204" pitchFamily="34" charset="0"/>
                          <a:ea typeface="Times New Roman" panose="02020603050405020304" pitchFamily="18" charset="0"/>
                          <a:cs typeface="Times New Roman" panose="02020603050405020304" pitchFamily="18" charset="0"/>
                        </a:rPr>
                        <a:t>10,106</a:t>
                      </a:r>
                      <a:endParaRPr lang="en-ZA" sz="1200" dirty="0">
                        <a:effectLst/>
                        <a:latin typeface="Calibri" panose="020F0502020204030204" pitchFamily="34" charset="0"/>
                        <a:ea typeface="Calibri" panose="020F0502020204030204" pitchFamily="34" charset="0"/>
                        <a:cs typeface="Times New Roman" panose="02020603050405020304" pitchFamily="18" charset="0"/>
                      </a:endParaRPr>
                    </a:p>
                  </a:txBody>
                  <a:tcPr marL="68580" marR="68580" marT="0" marB="0" anchor="ctr">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solidFill>
                      <a:srgbClr val="8DB3E2"/>
                    </a:solidFill>
                  </a:tcPr>
                </a:tc>
                <a:tc>
                  <a:txBody>
                    <a:bodyPr/>
                    <a:lstStyle/>
                    <a:p>
                      <a:pPr marR="140970" algn="r">
                        <a:lnSpc>
                          <a:spcPct val="115000"/>
                        </a:lnSpc>
                        <a:spcAft>
                          <a:spcPts val="0"/>
                        </a:spcAft>
                      </a:pPr>
                      <a:r>
                        <a:rPr lang="en-US" sz="1200" b="1" dirty="0">
                          <a:solidFill>
                            <a:srgbClr val="000000"/>
                          </a:solidFill>
                          <a:effectLst/>
                          <a:latin typeface="Tahoma" panose="020B0604030504040204" pitchFamily="34" charset="0"/>
                          <a:ea typeface="Times New Roman" panose="02020603050405020304" pitchFamily="18" charset="0"/>
                          <a:cs typeface="Times New Roman" panose="02020603050405020304" pitchFamily="18" charset="0"/>
                        </a:rPr>
                        <a:t>30,348</a:t>
                      </a:r>
                      <a:endParaRPr lang="en-ZA" sz="1200" b="1" dirty="0">
                        <a:effectLst/>
                        <a:latin typeface="Calibri" panose="020F0502020204030204" pitchFamily="34" charset="0"/>
                        <a:ea typeface="Calibri" panose="020F0502020204030204" pitchFamily="34" charset="0"/>
                        <a:cs typeface="Times New Roman" panose="02020603050405020304" pitchFamily="18" charset="0"/>
                      </a:endParaRPr>
                    </a:p>
                  </a:txBody>
                  <a:tcPr marL="68580" marR="68580" marT="0" marB="0" anchor="ctr">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solidFill>
                      <a:srgbClr val="8DB3E2"/>
                    </a:solidFill>
                  </a:tcPr>
                </a:tc>
                <a:extLst>
                  <a:ext uri="{0D108BD9-81ED-4DB2-BD59-A6C34878D82A}">
                    <a16:rowId xmlns:a16="http://schemas.microsoft.com/office/drawing/2014/main" val="10008"/>
                  </a:ext>
                </a:extLst>
              </a:tr>
              <a:tr h="225731">
                <a:tc>
                  <a:txBody>
                    <a:bodyPr/>
                    <a:lstStyle/>
                    <a:p>
                      <a:pPr>
                        <a:lnSpc>
                          <a:spcPct val="115000"/>
                        </a:lnSpc>
                        <a:spcAft>
                          <a:spcPts val="0"/>
                        </a:spcAft>
                      </a:pPr>
                      <a:r>
                        <a:rPr lang="en-US" sz="1100" b="1">
                          <a:solidFill>
                            <a:srgbClr val="000000"/>
                          </a:solidFill>
                          <a:effectLst/>
                          <a:latin typeface="Tahoma" panose="020B0604030504040204" pitchFamily="34" charset="0"/>
                          <a:ea typeface="Times New Roman" panose="02020603050405020304" pitchFamily="18" charset="0"/>
                          <a:cs typeface="Times New Roman" panose="02020603050405020304" pitchFamily="18" charset="0"/>
                        </a:rPr>
                        <a:t>Non-CRN (Estimate)</a:t>
                      </a:r>
                      <a:endParaRPr lang="en-ZA" sz="1100">
                        <a:effectLst/>
                        <a:latin typeface="Calibri" panose="020F0502020204030204" pitchFamily="34" charset="0"/>
                        <a:ea typeface="Calibri" panose="020F0502020204030204" pitchFamily="34" charset="0"/>
                        <a:cs typeface="Times New Roman" panose="02020603050405020304" pitchFamily="18" charset="0"/>
                      </a:endParaRPr>
                    </a:p>
                  </a:txBody>
                  <a:tcPr marL="68580" marR="68580" marT="0" marB="0" anchor="ctr">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tcPr>
                </a:tc>
                <a:tc>
                  <a:txBody>
                    <a:bodyPr/>
                    <a:lstStyle/>
                    <a:p>
                      <a:endParaRPr lang="en-ZA" sz="1100" dirty="0">
                        <a:effectLst/>
                        <a:latin typeface="Calibri" panose="020F0502020204030204" pitchFamily="34" charset="0"/>
                      </a:endParaRPr>
                    </a:p>
                  </a:txBody>
                  <a:tcPr marL="68580" marR="68580" marT="0" marB="0" anchor="b">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tcPr>
                </a:tc>
                <a:tc>
                  <a:txBody>
                    <a:bodyPr/>
                    <a:lstStyle/>
                    <a:p>
                      <a:endParaRPr lang="en-ZA" sz="1100" dirty="0">
                        <a:effectLst/>
                        <a:latin typeface="Calibri" panose="020F0502020204030204" pitchFamily="34" charset="0"/>
                      </a:endParaRPr>
                    </a:p>
                  </a:txBody>
                  <a:tcPr marL="68580" marR="68580" marT="0" marB="0" anchor="ctr">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tcPr>
                </a:tc>
                <a:tc>
                  <a:txBody>
                    <a:bodyPr/>
                    <a:lstStyle/>
                    <a:p>
                      <a:endParaRPr lang="en-ZA" sz="1100">
                        <a:effectLst/>
                        <a:latin typeface="Calibri" panose="020F0502020204030204" pitchFamily="34" charset="0"/>
                      </a:endParaRPr>
                    </a:p>
                  </a:txBody>
                  <a:tcPr marL="68580" marR="68580" marT="0" marB="0" anchor="ctr">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tcPr>
                </a:tc>
                <a:extLst>
                  <a:ext uri="{0D108BD9-81ED-4DB2-BD59-A6C34878D82A}">
                    <a16:rowId xmlns:a16="http://schemas.microsoft.com/office/drawing/2014/main" val="10009"/>
                  </a:ext>
                </a:extLst>
              </a:tr>
              <a:tr h="341215">
                <a:tc>
                  <a:txBody>
                    <a:bodyPr/>
                    <a:lstStyle/>
                    <a:p>
                      <a:pPr>
                        <a:lnSpc>
                          <a:spcPct val="115000"/>
                        </a:lnSpc>
                        <a:spcAft>
                          <a:spcPts val="0"/>
                        </a:spcAft>
                      </a:pPr>
                      <a:r>
                        <a:rPr lang="en-US" sz="1100">
                          <a:solidFill>
                            <a:srgbClr val="000000"/>
                          </a:solidFill>
                          <a:effectLst/>
                          <a:latin typeface="Tahoma" panose="020B0604030504040204" pitchFamily="34" charset="0"/>
                          <a:ea typeface="Times New Roman" panose="02020603050405020304" pitchFamily="18" charset="0"/>
                          <a:cs typeface="Times New Roman" panose="02020603050405020304" pitchFamily="18" charset="0"/>
                        </a:rPr>
                        <a:t>   Secondary Feeder Roads (SFR)</a:t>
                      </a:r>
                      <a:endParaRPr lang="en-ZA" sz="1100">
                        <a:effectLst/>
                        <a:latin typeface="Calibri" panose="020F0502020204030204" pitchFamily="34" charset="0"/>
                        <a:ea typeface="Calibri" panose="020F0502020204030204" pitchFamily="34" charset="0"/>
                        <a:cs typeface="Times New Roman" panose="02020603050405020304" pitchFamily="18" charset="0"/>
                      </a:endParaRPr>
                    </a:p>
                  </a:txBody>
                  <a:tcPr marL="68580" marR="68580" marT="0" marB="0" anchor="ctr">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tcPr>
                </a:tc>
                <a:tc>
                  <a:txBody>
                    <a:bodyPr/>
                    <a:lstStyle/>
                    <a:p>
                      <a:pPr marR="140970" algn="r">
                        <a:lnSpc>
                          <a:spcPct val="115000"/>
                        </a:lnSpc>
                        <a:spcAft>
                          <a:spcPts val="0"/>
                        </a:spcAft>
                      </a:pPr>
                      <a:r>
                        <a:rPr lang="en-US" sz="1100">
                          <a:solidFill>
                            <a:srgbClr val="000000"/>
                          </a:solidFill>
                          <a:effectLst/>
                          <a:latin typeface="Tahoma" panose="020B0604030504040204" pitchFamily="34" charset="0"/>
                          <a:ea typeface="Times New Roman" panose="02020603050405020304" pitchFamily="18" charset="0"/>
                          <a:cs typeface="Times New Roman" panose="02020603050405020304" pitchFamily="18" charset="0"/>
                        </a:rPr>
                        <a:t>10,060</a:t>
                      </a:r>
                      <a:endParaRPr lang="en-ZA" sz="1100">
                        <a:effectLst/>
                        <a:latin typeface="Calibri" panose="020F0502020204030204" pitchFamily="34" charset="0"/>
                        <a:ea typeface="Calibri" panose="020F0502020204030204" pitchFamily="34" charset="0"/>
                        <a:cs typeface="Times New Roman" panose="02020603050405020304" pitchFamily="18" charset="0"/>
                      </a:endParaRPr>
                    </a:p>
                  </a:txBody>
                  <a:tcPr marL="68580" marR="68580" marT="0" marB="0" anchor="ctr">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tcPr>
                </a:tc>
                <a:tc>
                  <a:txBody>
                    <a:bodyPr/>
                    <a:lstStyle/>
                    <a:p>
                      <a:pPr marR="140970" algn="r">
                        <a:lnSpc>
                          <a:spcPct val="115000"/>
                        </a:lnSpc>
                        <a:spcAft>
                          <a:spcPts val="0"/>
                        </a:spcAft>
                      </a:pPr>
                      <a:r>
                        <a:rPr lang="en-US" sz="1100" dirty="0">
                          <a:solidFill>
                            <a:srgbClr val="000000"/>
                          </a:solidFill>
                          <a:effectLst/>
                          <a:latin typeface="Tahoma" panose="020B0604030504040204" pitchFamily="34" charset="0"/>
                          <a:ea typeface="Times New Roman" panose="02020603050405020304" pitchFamily="18" charset="0"/>
                          <a:cs typeface="Times New Roman" panose="02020603050405020304" pitchFamily="18" charset="0"/>
                        </a:rPr>
                        <a:t>0</a:t>
                      </a:r>
                      <a:endParaRPr lang="en-ZA" sz="1100" dirty="0">
                        <a:effectLst/>
                        <a:latin typeface="Calibri" panose="020F0502020204030204" pitchFamily="34" charset="0"/>
                        <a:ea typeface="Calibri" panose="020F0502020204030204" pitchFamily="34" charset="0"/>
                        <a:cs typeface="Times New Roman" panose="02020603050405020304" pitchFamily="18" charset="0"/>
                      </a:endParaRPr>
                    </a:p>
                  </a:txBody>
                  <a:tcPr marL="68580" marR="68580" marT="0" marB="0" anchor="b">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tcPr>
                </a:tc>
                <a:tc>
                  <a:txBody>
                    <a:bodyPr/>
                    <a:lstStyle/>
                    <a:p>
                      <a:pPr marR="140970" algn="r">
                        <a:lnSpc>
                          <a:spcPct val="115000"/>
                        </a:lnSpc>
                        <a:spcAft>
                          <a:spcPts val="0"/>
                        </a:spcAft>
                      </a:pPr>
                      <a:r>
                        <a:rPr lang="en-US" sz="1100" dirty="0">
                          <a:solidFill>
                            <a:srgbClr val="000000"/>
                          </a:solidFill>
                          <a:effectLst/>
                          <a:latin typeface="Tahoma" panose="020B0604030504040204" pitchFamily="34" charset="0"/>
                          <a:ea typeface="Times New Roman" panose="02020603050405020304" pitchFamily="18" charset="0"/>
                          <a:cs typeface="Times New Roman" panose="02020603050405020304" pitchFamily="18" charset="0"/>
                        </a:rPr>
                        <a:t>10,060</a:t>
                      </a:r>
                      <a:endParaRPr lang="en-ZA" sz="1100" dirty="0">
                        <a:effectLst/>
                        <a:latin typeface="Calibri" panose="020F0502020204030204" pitchFamily="34" charset="0"/>
                        <a:ea typeface="Calibri" panose="020F0502020204030204" pitchFamily="34" charset="0"/>
                        <a:cs typeface="Times New Roman" panose="02020603050405020304" pitchFamily="18" charset="0"/>
                      </a:endParaRPr>
                    </a:p>
                  </a:txBody>
                  <a:tcPr marL="68580" marR="68580" marT="0" marB="0" anchor="ctr">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tcPr>
                </a:tc>
                <a:extLst>
                  <a:ext uri="{0D108BD9-81ED-4DB2-BD59-A6C34878D82A}">
                    <a16:rowId xmlns:a16="http://schemas.microsoft.com/office/drawing/2014/main" val="10010"/>
                  </a:ext>
                </a:extLst>
              </a:tr>
              <a:tr h="341215">
                <a:tc>
                  <a:txBody>
                    <a:bodyPr/>
                    <a:lstStyle/>
                    <a:p>
                      <a:pPr>
                        <a:lnSpc>
                          <a:spcPct val="115000"/>
                        </a:lnSpc>
                        <a:spcAft>
                          <a:spcPts val="0"/>
                        </a:spcAft>
                      </a:pPr>
                      <a:r>
                        <a:rPr lang="en-US" sz="1100">
                          <a:solidFill>
                            <a:srgbClr val="000000"/>
                          </a:solidFill>
                          <a:effectLst/>
                          <a:latin typeface="Tahoma" panose="020B0604030504040204" pitchFamily="34" charset="0"/>
                          <a:ea typeface="Times New Roman" panose="02020603050405020304" pitchFamily="18" charset="0"/>
                          <a:cs typeface="Times New Roman" panose="02020603050405020304" pitchFamily="18" charset="0"/>
                        </a:rPr>
                        <a:t>   Tertiary Feeder Roads (TFR)</a:t>
                      </a:r>
                      <a:endParaRPr lang="en-ZA" sz="1100">
                        <a:effectLst/>
                        <a:latin typeface="Calibri" panose="020F0502020204030204" pitchFamily="34" charset="0"/>
                        <a:ea typeface="Calibri" panose="020F0502020204030204" pitchFamily="34" charset="0"/>
                        <a:cs typeface="Times New Roman" panose="02020603050405020304" pitchFamily="18" charset="0"/>
                      </a:endParaRPr>
                    </a:p>
                  </a:txBody>
                  <a:tcPr marL="68580" marR="68580" marT="0" marB="0" anchor="ctr">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tcPr>
                </a:tc>
                <a:tc>
                  <a:txBody>
                    <a:bodyPr/>
                    <a:lstStyle/>
                    <a:p>
                      <a:pPr marR="140970" algn="r">
                        <a:lnSpc>
                          <a:spcPct val="115000"/>
                        </a:lnSpc>
                        <a:spcAft>
                          <a:spcPts val="0"/>
                        </a:spcAft>
                      </a:pPr>
                      <a:r>
                        <a:rPr lang="en-US" sz="1100" dirty="0">
                          <a:solidFill>
                            <a:srgbClr val="000000"/>
                          </a:solidFill>
                          <a:effectLst/>
                          <a:latin typeface="Tahoma" panose="020B0604030504040204" pitchFamily="34" charset="0"/>
                          <a:ea typeface="Times New Roman" panose="02020603050405020304" pitchFamily="18" charset="0"/>
                          <a:cs typeface="Times New Roman" panose="02020603050405020304" pitchFamily="18" charset="0"/>
                        </a:rPr>
                        <a:t>4,424</a:t>
                      </a:r>
                      <a:endParaRPr lang="en-ZA" sz="1100" dirty="0">
                        <a:effectLst/>
                        <a:latin typeface="Calibri" panose="020F0502020204030204" pitchFamily="34" charset="0"/>
                        <a:ea typeface="Calibri" panose="020F0502020204030204" pitchFamily="34" charset="0"/>
                        <a:cs typeface="Times New Roman" panose="02020603050405020304" pitchFamily="18" charset="0"/>
                      </a:endParaRPr>
                    </a:p>
                  </a:txBody>
                  <a:tcPr marL="68580" marR="68580" marT="0" marB="0" anchor="ctr">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tcPr>
                </a:tc>
                <a:tc>
                  <a:txBody>
                    <a:bodyPr/>
                    <a:lstStyle/>
                    <a:p>
                      <a:pPr marR="140970" algn="r">
                        <a:lnSpc>
                          <a:spcPct val="115000"/>
                        </a:lnSpc>
                        <a:spcAft>
                          <a:spcPts val="0"/>
                        </a:spcAft>
                      </a:pPr>
                      <a:r>
                        <a:rPr lang="en-US" sz="1100">
                          <a:solidFill>
                            <a:srgbClr val="000000"/>
                          </a:solidFill>
                          <a:effectLst/>
                          <a:latin typeface="Tahoma" panose="020B0604030504040204" pitchFamily="34" charset="0"/>
                          <a:ea typeface="Times New Roman" panose="02020603050405020304" pitchFamily="18" charset="0"/>
                          <a:cs typeface="Times New Roman" panose="02020603050405020304" pitchFamily="18" charset="0"/>
                        </a:rPr>
                        <a:t>0</a:t>
                      </a:r>
                      <a:endParaRPr lang="en-ZA" sz="1100">
                        <a:effectLst/>
                        <a:latin typeface="Calibri" panose="020F0502020204030204" pitchFamily="34" charset="0"/>
                        <a:ea typeface="Calibri" panose="020F0502020204030204" pitchFamily="34" charset="0"/>
                        <a:cs typeface="Times New Roman" panose="02020603050405020304" pitchFamily="18" charset="0"/>
                      </a:endParaRPr>
                    </a:p>
                  </a:txBody>
                  <a:tcPr marL="68580" marR="68580" marT="0" marB="0" anchor="b">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tcPr>
                </a:tc>
                <a:tc>
                  <a:txBody>
                    <a:bodyPr/>
                    <a:lstStyle/>
                    <a:p>
                      <a:pPr marR="140970" algn="r">
                        <a:lnSpc>
                          <a:spcPct val="115000"/>
                        </a:lnSpc>
                        <a:spcAft>
                          <a:spcPts val="0"/>
                        </a:spcAft>
                      </a:pPr>
                      <a:r>
                        <a:rPr lang="en-US" sz="1100" dirty="0">
                          <a:solidFill>
                            <a:srgbClr val="000000"/>
                          </a:solidFill>
                          <a:effectLst/>
                          <a:latin typeface="Tahoma" panose="020B0604030504040204" pitchFamily="34" charset="0"/>
                          <a:ea typeface="Times New Roman" panose="02020603050405020304" pitchFamily="18" charset="0"/>
                          <a:cs typeface="Times New Roman" panose="02020603050405020304" pitchFamily="18" charset="0"/>
                        </a:rPr>
                        <a:t>4,424</a:t>
                      </a:r>
                      <a:endParaRPr lang="en-ZA" sz="1100" dirty="0">
                        <a:effectLst/>
                        <a:latin typeface="Calibri" panose="020F0502020204030204" pitchFamily="34" charset="0"/>
                        <a:ea typeface="Calibri" panose="020F0502020204030204" pitchFamily="34" charset="0"/>
                        <a:cs typeface="Times New Roman" panose="02020603050405020304" pitchFamily="18" charset="0"/>
                      </a:endParaRPr>
                    </a:p>
                  </a:txBody>
                  <a:tcPr marL="68580" marR="68580" marT="0" marB="0" anchor="ctr">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tcPr>
                </a:tc>
                <a:extLst>
                  <a:ext uri="{0D108BD9-81ED-4DB2-BD59-A6C34878D82A}">
                    <a16:rowId xmlns:a16="http://schemas.microsoft.com/office/drawing/2014/main" val="10011"/>
                  </a:ext>
                </a:extLst>
              </a:tr>
              <a:tr h="341215">
                <a:tc>
                  <a:txBody>
                    <a:bodyPr/>
                    <a:lstStyle/>
                    <a:p>
                      <a:pPr>
                        <a:lnSpc>
                          <a:spcPct val="115000"/>
                        </a:lnSpc>
                        <a:spcAft>
                          <a:spcPts val="0"/>
                        </a:spcAft>
                      </a:pPr>
                      <a:r>
                        <a:rPr lang="en-US" sz="1100" dirty="0">
                          <a:solidFill>
                            <a:srgbClr val="000000"/>
                          </a:solidFill>
                          <a:effectLst/>
                          <a:latin typeface="Tahoma" panose="020B0604030504040204" pitchFamily="34" charset="0"/>
                          <a:ea typeface="Times New Roman" panose="02020603050405020304" pitchFamily="18" charset="0"/>
                          <a:cs typeface="Times New Roman" panose="02020603050405020304" pitchFamily="18" charset="0"/>
                        </a:rPr>
                        <a:t>   Park Roads</a:t>
                      </a:r>
                      <a:endParaRPr lang="en-ZA" sz="1100" dirty="0">
                        <a:effectLst/>
                        <a:latin typeface="Calibri" panose="020F0502020204030204" pitchFamily="34" charset="0"/>
                        <a:ea typeface="Calibri" panose="020F0502020204030204" pitchFamily="34" charset="0"/>
                        <a:cs typeface="Times New Roman" panose="02020603050405020304" pitchFamily="18" charset="0"/>
                      </a:endParaRPr>
                    </a:p>
                  </a:txBody>
                  <a:tcPr marL="68580" marR="68580" marT="0" marB="0" anchor="ctr">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tcPr>
                </a:tc>
                <a:tc>
                  <a:txBody>
                    <a:bodyPr/>
                    <a:lstStyle/>
                    <a:p>
                      <a:pPr marR="140970" algn="r">
                        <a:lnSpc>
                          <a:spcPct val="115000"/>
                        </a:lnSpc>
                        <a:spcAft>
                          <a:spcPts val="0"/>
                        </a:spcAft>
                      </a:pPr>
                      <a:r>
                        <a:rPr lang="en-US" sz="1100">
                          <a:solidFill>
                            <a:srgbClr val="000000"/>
                          </a:solidFill>
                          <a:effectLst/>
                          <a:latin typeface="Tahoma" panose="020B0604030504040204" pitchFamily="34" charset="0"/>
                          <a:ea typeface="Times New Roman" panose="02020603050405020304" pitchFamily="18" charset="0"/>
                          <a:cs typeface="Times New Roman" panose="02020603050405020304" pitchFamily="18" charset="0"/>
                        </a:rPr>
                        <a:t>6,607</a:t>
                      </a:r>
                      <a:endParaRPr lang="en-ZA" sz="1100">
                        <a:effectLst/>
                        <a:latin typeface="Calibri" panose="020F0502020204030204" pitchFamily="34" charset="0"/>
                        <a:ea typeface="Calibri" panose="020F0502020204030204" pitchFamily="34" charset="0"/>
                        <a:cs typeface="Times New Roman" panose="02020603050405020304" pitchFamily="18" charset="0"/>
                      </a:endParaRPr>
                    </a:p>
                  </a:txBody>
                  <a:tcPr marL="68580" marR="68580" marT="0" marB="0" anchor="ctr">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tcPr>
                </a:tc>
                <a:tc>
                  <a:txBody>
                    <a:bodyPr/>
                    <a:lstStyle/>
                    <a:p>
                      <a:pPr marR="140970" algn="r">
                        <a:lnSpc>
                          <a:spcPct val="115000"/>
                        </a:lnSpc>
                        <a:spcAft>
                          <a:spcPts val="0"/>
                        </a:spcAft>
                      </a:pPr>
                      <a:r>
                        <a:rPr lang="en-US" sz="1100">
                          <a:solidFill>
                            <a:srgbClr val="000000"/>
                          </a:solidFill>
                          <a:effectLst/>
                          <a:latin typeface="Tahoma" panose="020B0604030504040204" pitchFamily="34" charset="0"/>
                          <a:ea typeface="Times New Roman" panose="02020603050405020304" pitchFamily="18" charset="0"/>
                          <a:cs typeface="Times New Roman" panose="02020603050405020304" pitchFamily="18" charset="0"/>
                        </a:rPr>
                        <a:t>0</a:t>
                      </a:r>
                      <a:endParaRPr lang="en-ZA" sz="1100">
                        <a:effectLst/>
                        <a:latin typeface="Calibri" panose="020F0502020204030204" pitchFamily="34" charset="0"/>
                        <a:ea typeface="Calibri" panose="020F0502020204030204" pitchFamily="34" charset="0"/>
                        <a:cs typeface="Times New Roman" panose="02020603050405020304" pitchFamily="18" charset="0"/>
                      </a:endParaRPr>
                    </a:p>
                  </a:txBody>
                  <a:tcPr marL="68580" marR="68580" marT="0" marB="0" anchor="b">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tcPr>
                </a:tc>
                <a:tc>
                  <a:txBody>
                    <a:bodyPr/>
                    <a:lstStyle/>
                    <a:p>
                      <a:pPr marR="140970" algn="r">
                        <a:lnSpc>
                          <a:spcPct val="115000"/>
                        </a:lnSpc>
                        <a:spcAft>
                          <a:spcPts val="0"/>
                        </a:spcAft>
                      </a:pPr>
                      <a:r>
                        <a:rPr lang="en-US" sz="1100" dirty="0">
                          <a:solidFill>
                            <a:srgbClr val="000000"/>
                          </a:solidFill>
                          <a:effectLst/>
                          <a:latin typeface="Tahoma" panose="020B0604030504040204" pitchFamily="34" charset="0"/>
                          <a:ea typeface="Times New Roman" panose="02020603050405020304" pitchFamily="18" charset="0"/>
                          <a:cs typeface="Times New Roman" panose="02020603050405020304" pitchFamily="18" charset="0"/>
                        </a:rPr>
                        <a:t>6,607</a:t>
                      </a:r>
                      <a:endParaRPr lang="en-ZA" sz="1100" dirty="0">
                        <a:effectLst/>
                        <a:latin typeface="Calibri" panose="020F0502020204030204" pitchFamily="34" charset="0"/>
                        <a:ea typeface="Calibri" panose="020F0502020204030204" pitchFamily="34" charset="0"/>
                        <a:cs typeface="Times New Roman" panose="02020603050405020304" pitchFamily="18" charset="0"/>
                      </a:endParaRPr>
                    </a:p>
                  </a:txBody>
                  <a:tcPr marL="68580" marR="68580" marT="0" marB="0" anchor="ctr">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tcPr>
                </a:tc>
                <a:extLst>
                  <a:ext uri="{0D108BD9-81ED-4DB2-BD59-A6C34878D82A}">
                    <a16:rowId xmlns:a16="http://schemas.microsoft.com/office/drawing/2014/main" val="10012"/>
                  </a:ext>
                </a:extLst>
              </a:tr>
              <a:tr h="341215">
                <a:tc>
                  <a:txBody>
                    <a:bodyPr/>
                    <a:lstStyle/>
                    <a:p>
                      <a:pPr>
                        <a:lnSpc>
                          <a:spcPct val="115000"/>
                        </a:lnSpc>
                        <a:spcAft>
                          <a:spcPts val="0"/>
                        </a:spcAft>
                      </a:pPr>
                      <a:r>
                        <a:rPr lang="en-US" sz="1100" dirty="0">
                          <a:solidFill>
                            <a:srgbClr val="000000"/>
                          </a:solidFill>
                          <a:effectLst/>
                          <a:latin typeface="Tahoma" panose="020B0604030504040204" pitchFamily="34" charset="0"/>
                          <a:ea typeface="Times New Roman" panose="02020603050405020304" pitchFamily="18" charset="0"/>
                          <a:cs typeface="Times New Roman" panose="02020603050405020304" pitchFamily="18" charset="0"/>
                        </a:rPr>
                        <a:t>   Community Roads </a:t>
                      </a:r>
                      <a:endParaRPr lang="en-ZA" sz="1100" dirty="0">
                        <a:effectLst/>
                        <a:latin typeface="Calibri" panose="020F0502020204030204" pitchFamily="34" charset="0"/>
                        <a:ea typeface="Calibri" panose="020F0502020204030204" pitchFamily="34" charset="0"/>
                        <a:cs typeface="Times New Roman" panose="02020603050405020304" pitchFamily="18" charset="0"/>
                      </a:endParaRPr>
                    </a:p>
                  </a:txBody>
                  <a:tcPr marL="68580" marR="68580" marT="0" marB="0" anchor="ctr">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tcPr>
                </a:tc>
                <a:tc>
                  <a:txBody>
                    <a:bodyPr/>
                    <a:lstStyle/>
                    <a:p>
                      <a:pPr marR="140970" algn="r">
                        <a:lnSpc>
                          <a:spcPct val="115000"/>
                        </a:lnSpc>
                        <a:spcAft>
                          <a:spcPts val="0"/>
                        </a:spcAft>
                      </a:pPr>
                      <a:r>
                        <a:rPr lang="en-US" sz="1100">
                          <a:solidFill>
                            <a:srgbClr val="000000"/>
                          </a:solidFill>
                          <a:effectLst/>
                          <a:latin typeface="Tahoma" panose="020B0604030504040204" pitchFamily="34" charset="0"/>
                          <a:ea typeface="Times New Roman" panose="02020603050405020304" pitchFamily="18" charset="0"/>
                          <a:cs typeface="Times New Roman" panose="02020603050405020304" pitchFamily="18" charset="0"/>
                        </a:rPr>
                        <a:t>5,000</a:t>
                      </a:r>
                      <a:endParaRPr lang="en-ZA" sz="1100">
                        <a:effectLst/>
                        <a:latin typeface="Calibri" panose="020F0502020204030204" pitchFamily="34" charset="0"/>
                        <a:ea typeface="Calibri" panose="020F0502020204030204" pitchFamily="34" charset="0"/>
                        <a:cs typeface="Times New Roman" panose="02020603050405020304" pitchFamily="18" charset="0"/>
                      </a:endParaRPr>
                    </a:p>
                  </a:txBody>
                  <a:tcPr marL="68580" marR="68580" marT="0" marB="0" anchor="ctr">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tcPr>
                </a:tc>
                <a:tc>
                  <a:txBody>
                    <a:bodyPr/>
                    <a:lstStyle/>
                    <a:p>
                      <a:pPr marR="140970" algn="r">
                        <a:lnSpc>
                          <a:spcPct val="115000"/>
                        </a:lnSpc>
                        <a:spcAft>
                          <a:spcPts val="0"/>
                        </a:spcAft>
                      </a:pPr>
                      <a:r>
                        <a:rPr lang="en-US" sz="1100">
                          <a:solidFill>
                            <a:srgbClr val="000000"/>
                          </a:solidFill>
                          <a:effectLst/>
                          <a:latin typeface="Tahoma" panose="020B0604030504040204" pitchFamily="34" charset="0"/>
                          <a:ea typeface="Times New Roman" panose="02020603050405020304" pitchFamily="18" charset="0"/>
                          <a:cs typeface="Times New Roman" panose="02020603050405020304" pitchFamily="18" charset="0"/>
                        </a:rPr>
                        <a:t>0</a:t>
                      </a:r>
                      <a:endParaRPr lang="en-ZA" sz="1100">
                        <a:effectLst/>
                        <a:latin typeface="Calibri" panose="020F0502020204030204" pitchFamily="34" charset="0"/>
                        <a:ea typeface="Calibri" panose="020F0502020204030204" pitchFamily="34" charset="0"/>
                        <a:cs typeface="Times New Roman" panose="02020603050405020304" pitchFamily="18" charset="0"/>
                      </a:endParaRPr>
                    </a:p>
                  </a:txBody>
                  <a:tcPr marL="68580" marR="68580" marT="0" marB="0" anchor="b">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tcPr>
                </a:tc>
                <a:tc>
                  <a:txBody>
                    <a:bodyPr/>
                    <a:lstStyle/>
                    <a:p>
                      <a:pPr marR="140970" algn="r">
                        <a:lnSpc>
                          <a:spcPct val="115000"/>
                        </a:lnSpc>
                        <a:spcAft>
                          <a:spcPts val="0"/>
                        </a:spcAft>
                      </a:pPr>
                      <a:r>
                        <a:rPr lang="en-US" sz="1100" dirty="0">
                          <a:solidFill>
                            <a:srgbClr val="000000"/>
                          </a:solidFill>
                          <a:effectLst/>
                          <a:latin typeface="Tahoma" panose="020B0604030504040204" pitchFamily="34" charset="0"/>
                          <a:ea typeface="Times New Roman" panose="02020603050405020304" pitchFamily="18" charset="0"/>
                          <a:cs typeface="Times New Roman" panose="02020603050405020304" pitchFamily="18" charset="0"/>
                        </a:rPr>
                        <a:t>5,000</a:t>
                      </a:r>
                      <a:endParaRPr lang="en-ZA" sz="1100" dirty="0">
                        <a:effectLst/>
                        <a:latin typeface="Calibri" panose="020F0502020204030204" pitchFamily="34" charset="0"/>
                        <a:ea typeface="Calibri" panose="020F0502020204030204" pitchFamily="34" charset="0"/>
                        <a:cs typeface="Times New Roman" panose="02020603050405020304" pitchFamily="18" charset="0"/>
                      </a:endParaRPr>
                    </a:p>
                  </a:txBody>
                  <a:tcPr marL="68580" marR="68580" marT="0" marB="0" anchor="ctr">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tcPr>
                </a:tc>
                <a:extLst>
                  <a:ext uri="{0D108BD9-81ED-4DB2-BD59-A6C34878D82A}">
                    <a16:rowId xmlns:a16="http://schemas.microsoft.com/office/drawing/2014/main" val="10013"/>
                  </a:ext>
                </a:extLst>
              </a:tr>
              <a:tr h="341215">
                <a:tc>
                  <a:txBody>
                    <a:bodyPr/>
                    <a:lstStyle/>
                    <a:p>
                      <a:pPr>
                        <a:lnSpc>
                          <a:spcPct val="115000"/>
                        </a:lnSpc>
                        <a:spcAft>
                          <a:spcPts val="0"/>
                        </a:spcAft>
                      </a:pPr>
                      <a:r>
                        <a:rPr lang="en-US" sz="1100">
                          <a:solidFill>
                            <a:srgbClr val="000000"/>
                          </a:solidFill>
                          <a:effectLst/>
                          <a:latin typeface="Tahoma" panose="020B0604030504040204" pitchFamily="34" charset="0"/>
                          <a:ea typeface="Times New Roman" panose="02020603050405020304" pitchFamily="18" charset="0"/>
                          <a:cs typeface="Times New Roman" panose="02020603050405020304" pitchFamily="18" charset="0"/>
                        </a:rPr>
                        <a:t>   Not properly documented Roads </a:t>
                      </a:r>
                      <a:endParaRPr lang="en-ZA" sz="1100">
                        <a:effectLst/>
                        <a:latin typeface="Calibri" panose="020F0502020204030204" pitchFamily="34" charset="0"/>
                        <a:ea typeface="Calibri" panose="020F0502020204030204" pitchFamily="34" charset="0"/>
                        <a:cs typeface="Times New Roman" panose="02020603050405020304" pitchFamily="18" charset="0"/>
                      </a:endParaRPr>
                    </a:p>
                  </a:txBody>
                  <a:tcPr marL="68580" marR="68580" marT="0" marB="0" anchor="ctr">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tcPr>
                </a:tc>
                <a:tc>
                  <a:txBody>
                    <a:bodyPr/>
                    <a:lstStyle/>
                    <a:p>
                      <a:pPr marR="140970" algn="r">
                        <a:lnSpc>
                          <a:spcPct val="115000"/>
                        </a:lnSpc>
                        <a:spcAft>
                          <a:spcPts val="0"/>
                        </a:spcAft>
                      </a:pPr>
                      <a:r>
                        <a:rPr lang="en-US" sz="1100">
                          <a:solidFill>
                            <a:srgbClr val="000000"/>
                          </a:solidFill>
                          <a:effectLst/>
                          <a:latin typeface="Tahoma" panose="020B0604030504040204" pitchFamily="34" charset="0"/>
                          <a:ea typeface="Times New Roman" panose="02020603050405020304" pitchFamily="18" charset="0"/>
                          <a:cs typeface="Times New Roman" panose="02020603050405020304" pitchFamily="18" charset="0"/>
                        </a:rPr>
                        <a:t>1,126</a:t>
                      </a:r>
                      <a:endParaRPr lang="en-ZA" sz="1100">
                        <a:effectLst/>
                        <a:latin typeface="Calibri" panose="020F0502020204030204" pitchFamily="34" charset="0"/>
                        <a:ea typeface="Calibri" panose="020F0502020204030204" pitchFamily="34" charset="0"/>
                        <a:cs typeface="Times New Roman" panose="02020603050405020304" pitchFamily="18" charset="0"/>
                      </a:endParaRPr>
                    </a:p>
                  </a:txBody>
                  <a:tcPr marL="68580" marR="68580" marT="0" marB="0" anchor="ctr">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tcPr>
                </a:tc>
                <a:tc>
                  <a:txBody>
                    <a:bodyPr/>
                    <a:lstStyle/>
                    <a:p>
                      <a:pPr marR="140970" algn="r">
                        <a:lnSpc>
                          <a:spcPct val="115000"/>
                        </a:lnSpc>
                        <a:spcAft>
                          <a:spcPts val="0"/>
                        </a:spcAft>
                      </a:pPr>
                      <a:r>
                        <a:rPr lang="en-US" sz="1100">
                          <a:solidFill>
                            <a:srgbClr val="000000"/>
                          </a:solidFill>
                          <a:effectLst/>
                          <a:latin typeface="Tahoma" panose="020B0604030504040204" pitchFamily="34" charset="0"/>
                          <a:ea typeface="Times New Roman" panose="02020603050405020304" pitchFamily="18" charset="0"/>
                          <a:cs typeface="Times New Roman" panose="02020603050405020304" pitchFamily="18" charset="0"/>
                        </a:rPr>
                        <a:t>0</a:t>
                      </a:r>
                      <a:endParaRPr lang="en-ZA" sz="1100">
                        <a:effectLst/>
                        <a:latin typeface="Calibri" panose="020F0502020204030204" pitchFamily="34" charset="0"/>
                        <a:ea typeface="Calibri" panose="020F0502020204030204" pitchFamily="34" charset="0"/>
                        <a:cs typeface="Times New Roman" panose="02020603050405020304" pitchFamily="18" charset="0"/>
                      </a:endParaRPr>
                    </a:p>
                  </a:txBody>
                  <a:tcPr marL="68580" marR="68580" marT="0" marB="0" anchor="b">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tcPr>
                </a:tc>
                <a:tc>
                  <a:txBody>
                    <a:bodyPr/>
                    <a:lstStyle/>
                    <a:p>
                      <a:pPr marR="140970" algn="r">
                        <a:lnSpc>
                          <a:spcPct val="115000"/>
                        </a:lnSpc>
                        <a:spcAft>
                          <a:spcPts val="0"/>
                        </a:spcAft>
                      </a:pPr>
                      <a:r>
                        <a:rPr lang="en-US" sz="1100" dirty="0">
                          <a:solidFill>
                            <a:srgbClr val="000000"/>
                          </a:solidFill>
                          <a:effectLst/>
                          <a:latin typeface="Tahoma" panose="020B0604030504040204" pitchFamily="34" charset="0"/>
                          <a:ea typeface="Times New Roman" panose="02020603050405020304" pitchFamily="18" charset="0"/>
                          <a:cs typeface="Times New Roman" panose="02020603050405020304" pitchFamily="18" charset="0"/>
                        </a:rPr>
                        <a:t>1,126</a:t>
                      </a:r>
                      <a:endParaRPr lang="en-ZA" sz="1100" dirty="0">
                        <a:effectLst/>
                        <a:latin typeface="Calibri" panose="020F0502020204030204" pitchFamily="34" charset="0"/>
                        <a:ea typeface="Calibri" panose="020F0502020204030204" pitchFamily="34" charset="0"/>
                        <a:cs typeface="Times New Roman" panose="02020603050405020304" pitchFamily="18" charset="0"/>
                      </a:endParaRPr>
                    </a:p>
                  </a:txBody>
                  <a:tcPr marL="68580" marR="68580" marT="0" marB="0" anchor="ctr">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tcPr>
                </a:tc>
                <a:extLst>
                  <a:ext uri="{0D108BD9-81ED-4DB2-BD59-A6C34878D82A}">
                    <a16:rowId xmlns:a16="http://schemas.microsoft.com/office/drawing/2014/main" val="10014"/>
                  </a:ext>
                </a:extLst>
              </a:tr>
              <a:tr h="341215">
                <a:tc>
                  <a:txBody>
                    <a:bodyPr/>
                    <a:lstStyle/>
                    <a:p>
                      <a:pPr>
                        <a:lnSpc>
                          <a:spcPct val="115000"/>
                        </a:lnSpc>
                        <a:spcAft>
                          <a:spcPts val="0"/>
                        </a:spcAft>
                      </a:pPr>
                      <a:r>
                        <a:rPr lang="en-US" sz="1100" dirty="0">
                          <a:solidFill>
                            <a:srgbClr val="000000"/>
                          </a:solidFill>
                          <a:effectLst/>
                          <a:latin typeface="Tahoma" panose="020B0604030504040204" pitchFamily="34" charset="0"/>
                          <a:ea typeface="Times New Roman" panose="02020603050405020304" pitchFamily="18" charset="0"/>
                          <a:cs typeface="Times New Roman" panose="02020603050405020304" pitchFamily="18" charset="0"/>
                        </a:rPr>
                        <a:t>   Sub-total</a:t>
                      </a:r>
                      <a:endParaRPr lang="en-ZA" sz="1100" dirty="0">
                        <a:effectLst/>
                        <a:latin typeface="Calibri" panose="020F0502020204030204" pitchFamily="34" charset="0"/>
                        <a:ea typeface="Calibri" panose="020F0502020204030204" pitchFamily="34" charset="0"/>
                        <a:cs typeface="Times New Roman" panose="02020603050405020304" pitchFamily="18" charset="0"/>
                      </a:endParaRPr>
                    </a:p>
                  </a:txBody>
                  <a:tcPr marL="68580" marR="68580" marT="0" marB="0" anchor="ctr">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tcPr>
                </a:tc>
                <a:tc>
                  <a:txBody>
                    <a:bodyPr/>
                    <a:lstStyle/>
                    <a:p>
                      <a:pPr marR="140970" algn="r">
                        <a:lnSpc>
                          <a:spcPct val="115000"/>
                        </a:lnSpc>
                        <a:spcAft>
                          <a:spcPts val="0"/>
                        </a:spcAft>
                      </a:pPr>
                      <a:r>
                        <a:rPr lang="en-US" sz="1100">
                          <a:solidFill>
                            <a:srgbClr val="000000"/>
                          </a:solidFill>
                          <a:effectLst/>
                          <a:latin typeface="Tahoma" panose="020B0604030504040204" pitchFamily="34" charset="0"/>
                          <a:ea typeface="Times New Roman" panose="02020603050405020304" pitchFamily="18" charset="0"/>
                          <a:cs typeface="Times New Roman" panose="02020603050405020304" pitchFamily="18" charset="0"/>
                        </a:rPr>
                        <a:t>27,217</a:t>
                      </a:r>
                      <a:endParaRPr lang="en-ZA" sz="1100">
                        <a:effectLst/>
                        <a:latin typeface="Calibri" panose="020F0502020204030204" pitchFamily="34" charset="0"/>
                        <a:ea typeface="Calibri" panose="020F0502020204030204" pitchFamily="34" charset="0"/>
                        <a:cs typeface="Times New Roman" panose="02020603050405020304" pitchFamily="18" charset="0"/>
                      </a:endParaRPr>
                    </a:p>
                  </a:txBody>
                  <a:tcPr marL="68580" marR="68580" marT="0" marB="0" anchor="ctr">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tcPr>
                </a:tc>
                <a:tc>
                  <a:txBody>
                    <a:bodyPr/>
                    <a:lstStyle/>
                    <a:p>
                      <a:pPr marR="140970" algn="r">
                        <a:lnSpc>
                          <a:spcPct val="115000"/>
                        </a:lnSpc>
                        <a:spcAft>
                          <a:spcPts val="0"/>
                        </a:spcAft>
                      </a:pPr>
                      <a:r>
                        <a:rPr lang="en-US" sz="1100">
                          <a:solidFill>
                            <a:srgbClr val="000000"/>
                          </a:solidFill>
                          <a:effectLst/>
                          <a:latin typeface="Tahoma" panose="020B0604030504040204" pitchFamily="34" charset="0"/>
                          <a:ea typeface="Times New Roman" panose="02020603050405020304" pitchFamily="18" charset="0"/>
                          <a:cs typeface="Times New Roman" panose="02020603050405020304" pitchFamily="18" charset="0"/>
                        </a:rPr>
                        <a:t>0</a:t>
                      </a:r>
                      <a:endParaRPr lang="en-ZA" sz="1100">
                        <a:effectLst/>
                        <a:latin typeface="Calibri" panose="020F0502020204030204" pitchFamily="34" charset="0"/>
                        <a:ea typeface="Calibri" panose="020F0502020204030204" pitchFamily="34" charset="0"/>
                        <a:cs typeface="Times New Roman" panose="02020603050405020304" pitchFamily="18" charset="0"/>
                      </a:endParaRPr>
                    </a:p>
                  </a:txBody>
                  <a:tcPr marL="68580" marR="68580" marT="0" marB="0" anchor="b">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tcPr>
                </a:tc>
                <a:tc>
                  <a:txBody>
                    <a:bodyPr/>
                    <a:lstStyle/>
                    <a:p>
                      <a:pPr marR="140970" algn="r">
                        <a:lnSpc>
                          <a:spcPct val="115000"/>
                        </a:lnSpc>
                        <a:spcAft>
                          <a:spcPts val="0"/>
                        </a:spcAft>
                      </a:pPr>
                      <a:r>
                        <a:rPr lang="en-US" sz="1100" dirty="0">
                          <a:solidFill>
                            <a:srgbClr val="000000"/>
                          </a:solidFill>
                          <a:effectLst/>
                          <a:latin typeface="Tahoma" panose="020B0604030504040204" pitchFamily="34" charset="0"/>
                          <a:ea typeface="Times New Roman" panose="02020603050405020304" pitchFamily="18" charset="0"/>
                          <a:cs typeface="Times New Roman" panose="02020603050405020304" pitchFamily="18" charset="0"/>
                        </a:rPr>
                        <a:t>27,217</a:t>
                      </a:r>
                      <a:endParaRPr lang="en-ZA" sz="1100" dirty="0">
                        <a:effectLst/>
                        <a:latin typeface="Calibri" panose="020F0502020204030204" pitchFamily="34" charset="0"/>
                        <a:ea typeface="Calibri" panose="020F0502020204030204" pitchFamily="34" charset="0"/>
                        <a:cs typeface="Times New Roman" panose="02020603050405020304" pitchFamily="18" charset="0"/>
                      </a:endParaRPr>
                    </a:p>
                  </a:txBody>
                  <a:tcPr marL="68580" marR="68580" marT="0" marB="0" anchor="ctr">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tcPr>
                </a:tc>
                <a:extLst>
                  <a:ext uri="{0D108BD9-81ED-4DB2-BD59-A6C34878D82A}">
                    <a16:rowId xmlns:a16="http://schemas.microsoft.com/office/drawing/2014/main" val="10015"/>
                  </a:ext>
                </a:extLst>
              </a:tr>
              <a:tr h="341215">
                <a:tc>
                  <a:txBody>
                    <a:bodyPr/>
                    <a:lstStyle/>
                    <a:p>
                      <a:pPr>
                        <a:lnSpc>
                          <a:spcPct val="115000"/>
                        </a:lnSpc>
                        <a:spcAft>
                          <a:spcPts val="0"/>
                        </a:spcAft>
                      </a:pPr>
                      <a:r>
                        <a:rPr lang="en-US" sz="1200" b="1" dirty="0">
                          <a:solidFill>
                            <a:srgbClr val="000000"/>
                          </a:solidFill>
                          <a:effectLst/>
                          <a:latin typeface="Tahoma" panose="020B0604030504040204" pitchFamily="34" charset="0"/>
                          <a:ea typeface="Times New Roman" panose="02020603050405020304" pitchFamily="18" charset="0"/>
                          <a:cs typeface="Times New Roman" panose="02020603050405020304" pitchFamily="18" charset="0"/>
                        </a:rPr>
                        <a:t>Total</a:t>
                      </a:r>
                      <a:endParaRPr lang="en-ZA" sz="1200" b="1" dirty="0">
                        <a:effectLst/>
                        <a:latin typeface="Calibri" panose="020F0502020204030204" pitchFamily="34" charset="0"/>
                        <a:ea typeface="Calibri" panose="020F0502020204030204" pitchFamily="34" charset="0"/>
                        <a:cs typeface="Times New Roman" panose="02020603050405020304" pitchFamily="18" charset="0"/>
                      </a:endParaRPr>
                    </a:p>
                  </a:txBody>
                  <a:tcPr marL="68580" marR="68580" marT="0" marB="0" anchor="ctr">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solidFill>
                      <a:srgbClr val="8DB3E2"/>
                    </a:solidFill>
                  </a:tcPr>
                </a:tc>
                <a:tc>
                  <a:txBody>
                    <a:bodyPr/>
                    <a:lstStyle/>
                    <a:p>
                      <a:pPr marR="140970" algn="r">
                        <a:lnSpc>
                          <a:spcPct val="115000"/>
                        </a:lnSpc>
                        <a:spcAft>
                          <a:spcPts val="0"/>
                        </a:spcAft>
                      </a:pPr>
                      <a:r>
                        <a:rPr lang="en-US" sz="1200" b="1" dirty="0">
                          <a:solidFill>
                            <a:srgbClr val="000000"/>
                          </a:solidFill>
                          <a:effectLst/>
                          <a:latin typeface="Tahoma" panose="020B0604030504040204" pitchFamily="34" charset="0"/>
                          <a:ea typeface="Times New Roman" panose="02020603050405020304" pitchFamily="18" charset="0"/>
                          <a:cs typeface="Times New Roman" panose="02020603050405020304" pitchFamily="18" charset="0"/>
                        </a:rPr>
                        <a:t>67,671</a:t>
                      </a:r>
                      <a:endParaRPr lang="en-ZA" sz="1200" b="1" dirty="0">
                        <a:effectLst/>
                        <a:latin typeface="Calibri" panose="020F0502020204030204" pitchFamily="34" charset="0"/>
                        <a:ea typeface="Calibri" panose="020F0502020204030204" pitchFamily="34" charset="0"/>
                        <a:cs typeface="Times New Roman" panose="02020603050405020304" pitchFamily="18" charset="0"/>
                      </a:endParaRPr>
                    </a:p>
                  </a:txBody>
                  <a:tcPr marL="68580" marR="68580" marT="0" marB="0" anchor="ctr">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solidFill>
                      <a:srgbClr val="8DB3E2"/>
                    </a:solidFill>
                  </a:tcPr>
                </a:tc>
                <a:tc>
                  <a:txBody>
                    <a:bodyPr/>
                    <a:lstStyle/>
                    <a:p>
                      <a:pPr marR="140970" algn="r">
                        <a:lnSpc>
                          <a:spcPct val="115000"/>
                        </a:lnSpc>
                        <a:spcAft>
                          <a:spcPts val="0"/>
                        </a:spcAft>
                      </a:pPr>
                      <a:r>
                        <a:rPr lang="en-US" sz="1200" b="1" dirty="0">
                          <a:solidFill>
                            <a:srgbClr val="000000"/>
                          </a:solidFill>
                          <a:effectLst/>
                          <a:latin typeface="Tahoma" panose="020B0604030504040204" pitchFamily="34" charset="0"/>
                          <a:ea typeface="Times New Roman" panose="02020603050405020304" pitchFamily="18" charset="0"/>
                          <a:cs typeface="Times New Roman" panose="02020603050405020304" pitchFamily="18" charset="0"/>
                        </a:rPr>
                        <a:t>10,106</a:t>
                      </a:r>
                      <a:endParaRPr lang="en-ZA" sz="1200" b="1" dirty="0">
                        <a:effectLst/>
                        <a:latin typeface="Calibri" panose="020F0502020204030204" pitchFamily="34" charset="0"/>
                        <a:ea typeface="Calibri" panose="020F0502020204030204" pitchFamily="34" charset="0"/>
                        <a:cs typeface="Times New Roman" panose="02020603050405020304" pitchFamily="18" charset="0"/>
                      </a:endParaRPr>
                    </a:p>
                  </a:txBody>
                  <a:tcPr marL="68580" marR="68580" marT="0" marB="0" anchor="ctr">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solidFill>
                      <a:srgbClr val="8DB3E2"/>
                    </a:solidFill>
                  </a:tcPr>
                </a:tc>
                <a:tc>
                  <a:txBody>
                    <a:bodyPr/>
                    <a:lstStyle/>
                    <a:p>
                      <a:pPr marR="140970" algn="r">
                        <a:lnSpc>
                          <a:spcPct val="115000"/>
                        </a:lnSpc>
                        <a:spcAft>
                          <a:spcPts val="0"/>
                        </a:spcAft>
                      </a:pPr>
                      <a:r>
                        <a:rPr lang="en-US" sz="1200" b="1" dirty="0">
                          <a:solidFill>
                            <a:srgbClr val="000000"/>
                          </a:solidFill>
                          <a:effectLst/>
                          <a:latin typeface="Tahoma" panose="020B0604030504040204" pitchFamily="34" charset="0"/>
                          <a:ea typeface="Times New Roman" panose="02020603050405020304" pitchFamily="18" charset="0"/>
                          <a:cs typeface="Times New Roman" panose="02020603050405020304" pitchFamily="18" charset="0"/>
                        </a:rPr>
                        <a:t>57,565</a:t>
                      </a:r>
                      <a:endParaRPr lang="en-ZA" sz="1200" b="1" dirty="0">
                        <a:effectLst/>
                        <a:latin typeface="Calibri" panose="020F0502020204030204" pitchFamily="34" charset="0"/>
                        <a:ea typeface="Calibri" panose="020F0502020204030204" pitchFamily="34" charset="0"/>
                        <a:cs typeface="Times New Roman" panose="02020603050405020304" pitchFamily="18" charset="0"/>
                      </a:endParaRPr>
                    </a:p>
                  </a:txBody>
                  <a:tcPr marL="68580" marR="68580" marT="0" marB="0" anchor="ctr">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solidFill>
                      <a:srgbClr val="8DB3E2"/>
                    </a:solidFill>
                  </a:tcPr>
                </a:tc>
                <a:extLst>
                  <a:ext uri="{0D108BD9-81ED-4DB2-BD59-A6C34878D82A}">
                    <a16:rowId xmlns:a16="http://schemas.microsoft.com/office/drawing/2014/main" val="10016"/>
                  </a:ext>
                </a:extLst>
              </a:tr>
            </a:tbl>
          </a:graphicData>
        </a:graphic>
      </p:graphicFrame>
      <p:sp>
        <p:nvSpPr>
          <p:cNvPr id="4" name="Slide Number Placeholder 3"/>
          <p:cNvSpPr>
            <a:spLocks noGrp="1"/>
          </p:cNvSpPr>
          <p:nvPr>
            <p:ph type="sldNum" sz="quarter" idx="12"/>
          </p:nvPr>
        </p:nvSpPr>
        <p:spPr/>
        <p:txBody>
          <a:bodyPr/>
          <a:lstStyle/>
          <a:p>
            <a:pPr marL="0" marR="0" lvl="0" indent="0" algn="r" defTabSz="914400" rtl="0" eaLnBrk="1" fontAlgn="auto" latinLnBrk="0" hangingPunct="1">
              <a:lnSpc>
                <a:spcPct val="100000"/>
              </a:lnSpc>
              <a:spcBef>
                <a:spcPts val="0"/>
              </a:spcBef>
              <a:spcAft>
                <a:spcPts val="0"/>
              </a:spcAft>
              <a:buClrTx/>
              <a:buSzTx/>
              <a:buFontTx/>
              <a:buNone/>
              <a:tabLst/>
              <a:defRPr/>
            </a:pPr>
            <a:fld id="{6ED17C41-21F7-443A-8A20-EDAE409F97BF}" type="slidenum">
              <a:rPr kumimoji="0" lang="en-US" sz="1200" b="0" i="0" u="none" strike="noStrike" kern="1200" cap="none" spc="0" normalizeH="0" baseline="0" noProof="0" smtClean="0">
                <a:ln>
                  <a:noFill/>
                </a:ln>
                <a:solidFill>
                  <a:prstClr val="black">
                    <a:tint val="75000"/>
                  </a:prstClr>
                </a:solidFill>
                <a:effectLst/>
                <a:uLnTx/>
                <a:uFillTx/>
                <a:latin typeface="Calibri"/>
                <a:ea typeface="+mn-ea"/>
                <a:cs typeface="+mn-cs"/>
              </a:rPr>
              <a:pPr marL="0" marR="0" lvl="0" indent="0" algn="r" defTabSz="914400" rtl="0" eaLnBrk="1" fontAlgn="auto" latinLnBrk="0" hangingPunct="1">
                <a:lnSpc>
                  <a:spcPct val="100000"/>
                </a:lnSpc>
                <a:spcBef>
                  <a:spcPts val="0"/>
                </a:spcBef>
                <a:spcAft>
                  <a:spcPts val="0"/>
                </a:spcAft>
                <a:buClrTx/>
                <a:buSzTx/>
                <a:buFontTx/>
                <a:buNone/>
                <a:tabLst/>
                <a:defRPr/>
              </a:pPr>
              <a:t>7</a:t>
            </a:fld>
            <a:endParaRPr kumimoji="0" lang="en-US" sz="1200" b="0" i="0" u="none" strike="noStrike" kern="1200" cap="none" spc="0" normalizeH="0" baseline="0" noProof="0" dirty="0">
              <a:ln>
                <a:noFill/>
              </a:ln>
              <a:solidFill>
                <a:prstClr val="black">
                  <a:tint val="75000"/>
                </a:prstClr>
              </a:solidFill>
              <a:effectLst/>
              <a:uLnTx/>
              <a:uFillTx/>
              <a:latin typeface="Calibri"/>
              <a:ea typeface="+mn-ea"/>
              <a:cs typeface="+mn-cs"/>
            </a:endParaRPr>
          </a:p>
        </p:txBody>
      </p:sp>
      <p:sp>
        <p:nvSpPr>
          <p:cNvPr id="6" name="Rectangle 5"/>
          <p:cNvSpPr/>
          <p:nvPr/>
        </p:nvSpPr>
        <p:spPr>
          <a:xfrm>
            <a:off x="4953000" y="5938086"/>
            <a:ext cx="4191000" cy="923330"/>
          </a:xfrm>
          <a:prstGeom prst="rect">
            <a:avLst/>
          </a:prstGeom>
        </p:spPr>
        <p:style>
          <a:lnRef idx="0">
            <a:schemeClr val="accent3"/>
          </a:lnRef>
          <a:fillRef idx="3">
            <a:schemeClr val="accent3"/>
          </a:fillRef>
          <a:effectRef idx="3">
            <a:schemeClr val="accent3"/>
          </a:effectRef>
          <a:fontRef idx="minor">
            <a:schemeClr val="lt1"/>
          </a:fontRef>
        </p:style>
        <p:txBody>
          <a:bodyPr wrap="square">
            <a:spAutoFit/>
          </a:bodyPr>
          <a:lstStyle/>
          <a:p>
            <a:pPr marL="0" marR="0" lvl="0" indent="0" algn="ctr" defTabSz="914400" rtl="0" eaLnBrk="1" fontAlgn="base" latinLnBrk="0" hangingPunct="1">
              <a:lnSpc>
                <a:spcPct val="100000"/>
              </a:lnSpc>
              <a:spcBef>
                <a:spcPct val="0"/>
              </a:spcBef>
              <a:spcAft>
                <a:spcPct val="0"/>
              </a:spcAft>
              <a:buClrTx/>
              <a:buSzTx/>
              <a:buFontTx/>
              <a:buNone/>
              <a:tabLst/>
              <a:defRPr/>
            </a:pPr>
            <a:r>
              <a:rPr kumimoji="1" lang="en-US" sz="1800" b="1" i="0" u="none" strike="noStrike" kern="1200" cap="none" spc="0" normalizeH="0" baseline="0" noProof="0" dirty="0">
                <a:ln w="0"/>
                <a:solidFill>
                  <a:prstClr val="black"/>
                </a:solidFill>
                <a:effectLst>
                  <a:outerShdw blurRad="38100" dist="19050" dir="2700000" algn="tl" rotWithShape="0">
                    <a:prstClr val="black">
                      <a:alpha val="40000"/>
                    </a:prstClr>
                  </a:outerShdw>
                </a:effectLst>
                <a:uLnTx/>
                <a:uFillTx/>
                <a:latin typeface="Calibri"/>
                <a:ea typeface="+mn-ea"/>
                <a:cs typeface="+mn-cs"/>
              </a:rPr>
              <a:t>Core Road Network defined” Minimum Road network required to be sustainably maintained for economic growth  </a:t>
            </a:r>
          </a:p>
        </p:txBody>
      </p:sp>
      <p:pic>
        <p:nvPicPr>
          <p:cNvPr id="7" name="Picture 55"/>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7848600" y="99170"/>
            <a:ext cx="1207629" cy="1165140"/>
          </a:xfrm>
          <a:prstGeom prst="rect">
            <a:avLst/>
          </a:prstGeom>
          <a:ln>
            <a:noFill/>
          </a:ln>
          <a:effectLst>
            <a:softEdge rad="112500"/>
          </a:effectLst>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pic>
        <p:nvPicPr>
          <p:cNvPr id="10" name="Content Placeholder 4"/>
          <p:cNvPicPr>
            <a:picLocks noChangeAspect="1"/>
          </p:cNvPicPr>
          <p:nvPr/>
        </p:nvPicPr>
        <p:blipFill>
          <a:blip r:embed="rId3">
            <a:extLst>
              <a:ext uri="{28A0092B-C50C-407E-A947-70E740481C1C}">
                <a14:useLocalDpi xmlns:a14="http://schemas.microsoft.com/office/drawing/2010/main" val="0"/>
              </a:ext>
            </a:extLst>
          </a:blip>
          <a:stretch>
            <a:fillRect/>
          </a:stretch>
        </p:blipFill>
        <p:spPr>
          <a:xfrm>
            <a:off x="4800599" y="1292328"/>
            <a:ext cx="4343400" cy="4649769"/>
          </a:xfrm>
          <a:prstGeom prst="rect">
            <a:avLst/>
          </a:prstGeom>
        </p:spPr>
      </p:pic>
    </p:spTree>
    <p:extLst>
      <p:ext uri="{BB962C8B-B14F-4D97-AF65-F5344CB8AC3E}">
        <p14:creationId xmlns:p14="http://schemas.microsoft.com/office/powerpoint/2010/main" val="1253592097"/>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023A10E-779C-460F-A3DC-48994B55AB90}"/>
              </a:ext>
            </a:extLst>
          </p:cNvPr>
          <p:cNvSpPr>
            <a:spLocks noGrp="1"/>
          </p:cNvSpPr>
          <p:nvPr>
            <p:ph type="title"/>
          </p:nvPr>
        </p:nvSpPr>
        <p:spPr>
          <a:xfrm>
            <a:off x="0" y="0"/>
            <a:ext cx="3465513" cy="1435100"/>
          </a:xfrm>
        </p:spPr>
        <p:style>
          <a:lnRef idx="2">
            <a:schemeClr val="accent3">
              <a:shade val="50000"/>
            </a:schemeClr>
          </a:lnRef>
          <a:fillRef idx="1">
            <a:schemeClr val="accent3"/>
          </a:fillRef>
          <a:effectRef idx="0">
            <a:schemeClr val="accent3"/>
          </a:effectRef>
          <a:fontRef idx="minor">
            <a:schemeClr val="lt1"/>
          </a:fontRef>
        </p:style>
        <p:txBody>
          <a:bodyPr/>
          <a:lstStyle/>
          <a:p>
            <a:r>
              <a:rPr lang="en-US" dirty="0">
                <a:latin typeface="Arial Black" panose="020B0A04020102020204" pitchFamily="34" charset="0"/>
              </a:rPr>
              <a:t>Financing into the Road Fund and Key Challenges</a:t>
            </a:r>
          </a:p>
        </p:txBody>
      </p:sp>
      <p:sp>
        <p:nvSpPr>
          <p:cNvPr id="4" name="Text Placeholder 3">
            <a:extLst>
              <a:ext uri="{FF2B5EF4-FFF2-40B4-BE49-F238E27FC236}">
                <a16:creationId xmlns:a16="http://schemas.microsoft.com/office/drawing/2014/main" id="{634AD992-4C17-4409-8BEE-1C7196A350CB}"/>
              </a:ext>
            </a:extLst>
          </p:cNvPr>
          <p:cNvSpPr>
            <a:spLocks noGrp="1"/>
          </p:cNvSpPr>
          <p:nvPr>
            <p:ph type="body" sz="half" idx="2"/>
          </p:nvPr>
        </p:nvSpPr>
        <p:spPr>
          <a:xfrm>
            <a:off x="0" y="1435100"/>
            <a:ext cx="3465513" cy="4691063"/>
          </a:xfrm>
        </p:spPr>
        <p:txBody>
          <a:bodyPr>
            <a:normAutofit fontScale="85000" lnSpcReduction="20000"/>
          </a:bodyPr>
          <a:lstStyle/>
          <a:p>
            <a:pPr marL="285750" indent="-285750">
              <a:buFont typeface="Arial" panose="020B0604020202020204" pitchFamily="34" charset="0"/>
              <a:buChar char="•"/>
            </a:pPr>
            <a:r>
              <a:rPr lang="en-US" dirty="0">
                <a:latin typeface="Arial Black" panose="020B0A04020102020204" pitchFamily="34" charset="0"/>
              </a:rPr>
              <a:t>NRFA Coordinates the formulation of the Road Sector Annual Work Plans with the MoF, Local Govt and Implementing Agencies in terms of Budget and Expenditure.</a:t>
            </a:r>
          </a:p>
          <a:p>
            <a:endParaRPr lang="en-US" dirty="0">
              <a:latin typeface="Arial Black" panose="020B0A04020102020204" pitchFamily="34" charset="0"/>
            </a:endParaRPr>
          </a:p>
          <a:p>
            <a:pPr marL="285750" indent="-285750">
              <a:buFont typeface="Arial" panose="020B0604020202020204" pitchFamily="34" charset="0"/>
              <a:buChar char="•"/>
            </a:pPr>
            <a:r>
              <a:rPr lang="en-US" dirty="0">
                <a:latin typeface="Arial Black" panose="020B0A04020102020204" pitchFamily="34" charset="0"/>
              </a:rPr>
              <a:t>Resources for work plans are drawn from local and external resources comprised of direct Govt funding, RUCs and external resources from cooperating partners in terms of loans and grants.</a:t>
            </a:r>
          </a:p>
          <a:p>
            <a:pPr marL="285750" indent="-285750">
              <a:buFont typeface="Arial" panose="020B0604020202020204" pitchFamily="34" charset="0"/>
              <a:buChar char="•"/>
            </a:pPr>
            <a:endParaRPr lang="en-US" dirty="0">
              <a:latin typeface="Arial Black" panose="020B0A04020102020204" pitchFamily="34" charset="0"/>
            </a:endParaRPr>
          </a:p>
          <a:p>
            <a:pPr marL="285750" indent="-285750">
              <a:buFont typeface="Arial" panose="020B0604020202020204" pitchFamily="34" charset="0"/>
              <a:buChar char="•"/>
            </a:pPr>
            <a:endParaRPr lang="en-US" dirty="0">
              <a:latin typeface="Arial Black" panose="020B0A04020102020204" pitchFamily="34" charset="0"/>
            </a:endParaRPr>
          </a:p>
          <a:p>
            <a:pPr marL="285750" indent="-285750">
              <a:buFont typeface="Arial" panose="020B0604020202020204" pitchFamily="34" charset="0"/>
              <a:buChar char="•"/>
            </a:pPr>
            <a:endParaRPr lang="en-US" dirty="0">
              <a:latin typeface="Arial Black" panose="020B0A04020102020204" pitchFamily="34" charset="0"/>
            </a:endParaRPr>
          </a:p>
          <a:p>
            <a:endParaRPr lang="en-US" dirty="0">
              <a:latin typeface="Arial Black" panose="020B0A04020102020204" pitchFamily="34" charset="0"/>
            </a:endParaRPr>
          </a:p>
          <a:p>
            <a:pPr marL="285750" indent="-285750">
              <a:buFont typeface="Arial" panose="020B0604020202020204" pitchFamily="34" charset="0"/>
              <a:buChar char="•"/>
            </a:pPr>
            <a:r>
              <a:rPr lang="en-US" dirty="0">
                <a:highlight>
                  <a:srgbClr val="FF0000"/>
                </a:highlight>
                <a:latin typeface="Arial Black" panose="020B0A04020102020204" pitchFamily="34" charset="0"/>
              </a:rPr>
              <a:t>Challenges- include inadequate funding for capital projects, debt arrears owed to contractors, Toll fees collections thinly spread to cater for maintenance, high cost of funds to be used for financing projects if its commercial loans, toll fees review takes long, delayed finalization of conditions precedent in relation to loans.</a:t>
            </a:r>
          </a:p>
          <a:p>
            <a:pPr marL="285750" indent="-285750">
              <a:buFont typeface="Arial" panose="020B0604020202020204" pitchFamily="34" charset="0"/>
              <a:buChar char="•"/>
            </a:pPr>
            <a:endParaRPr lang="en-US" dirty="0">
              <a:latin typeface="Arial Black" panose="020B0A04020102020204" pitchFamily="34" charset="0"/>
            </a:endParaRPr>
          </a:p>
        </p:txBody>
      </p:sp>
      <p:pic>
        <p:nvPicPr>
          <p:cNvPr id="7" name="Content Placeholder 17" descr="NRFAlogo">
            <a:extLst>
              <a:ext uri="{FF2B5EF4-FFF2-40B4-BE49-F238E27FC236}">
                <a16:creationId xmlns:a16="http://schemas.microsoft.com/office/drawing/2014/main" id="{7ED30635-90BD-4C1A-B695-5456313A17D1}"/>
              </a:ext>
            </a:extLst>
          </p:cNvPr>
          <p:cNvPicPr>
            <a:picLocks/>
          </p:cNvPicPr>
          <p:nvPr/>
        </p:nvPicPr>
        <p:blipFill>
          <a:blip r:embed="rId2"/>
          <a:srcRect/>
          <a:stretch>
            <a:fillRect/>
          </a:stretch>
        </p:blipFill>
        <p:spPr>
          <a:xfrm>
            <a:off x="8238936" y="0"/>
            <a:ext cx="905064" cy="609600"/>
          </a:xfrm>
          <a:prstGeom prst="rect">
            <a:avLst/>
          </a:prstGeom>
          <a:effectLst>
            <a:outerShdw blurRad="190500" algn="tl" rotWithShape="0">
              <a:srgbClr val="000000">
                <a:alpha val="70000"/>
              </a:srgbClr>
            </a:outerShdw>
          </a:effectLst>
        </p:spPr>
      </p:pic>
      <p:sp>
        <p:nvSpPr>
          <p:cNvPr id="3" name="Content Placeholder 2">
            <a:extLst>
              <a:ext uri="{FF2B5EF4-FFF2-40B4-BE49-F238E27FC236}">
                <a16:creationId xmlns:a16="http://schemas.microsoft.com/office/drawing/2014/main" id="{A270DF43-4C44-7C82-8F67-36AFAD49638E}"/>
              </a:ext>
            </a:extLst>
          </p:cNvPr>
          <p:cNvSpPr>
            <a:spLocks noGrp="1"/>
          </p:cNvSpPr>
          <p:nvPr>
            <p:ph idx="1"/>
          </p:nvPr>
        </p:nvSpPr>
        <p:spPr>
          <a:xfrm>
            <a:off x="3465513" y="609600"/>
            <a:ext cx="4773423" cy="5516563"/>
          </a:xfrm>
        </p:spPr>
        <p:txBody>
          <a:bodyPr/>
          <a:lstStyle/>
          <a:p>
            <a:endParaRPr lang="en-US" dirty="0"/>
          </a:p>
        </p:txBody>
      </p:sp>
      <p:pic>
        <p:nvPicPr>
          <p:cNvPr id="6" name="Picture 5">
            <a:extLst>
              <a:ext uri="{FF2B5EF4-FFF2-40B4-BE49-F238E27FC236}">
                <a16:creationId xmlns:a16="http://schemas.microsoft.com/office/drawing/2014/main" id="{2CFBA7E0-7110-4ED6-153D-11248A26A5F1}"/>
              </a:ext>
            </a:extLst>
          </p:cNvPr>
          <p:cNvPicPr>
            <a:picLocks noChangeAspect="1"/>
          </p:cNvPicPr>
          <p:nvPr/>
        </p:nvPicPr>
        <p:blipFill>
          <a:blip r:embed="rId3"/>
          <a:stretch>
            <a:fillRect/>
          </a:stretch>
        </p:blipFill>
        <p:spPr>
          <a:xfrm>
            <a:off x="3437438" y="609600"/>
            <a:ext cx="5706561" cy="3352800"/>
          </a:xfrm>
          <a:prstGeom prst="rect">
            <a:avLst/>
          </a:prstGeom>
        </p:spPr>
      </p:pic>
    </p:spTree>
    <p:extLst>
      <p:ext uri="{BB962C8B-B14F-4D97-AF65-F5344CB8AC3E}">
        <p14:creationId xmlns:p14="http://schemas.microsoft.com/office/powerpoint/2010/main" val="1633014077"/>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D7BC0C4D-08A8-9D78-B1B8-26E3752B5A6F}"/>
            </a:ext>
          </a:extLst>
        </p:cNvPr>
        <p:cNvGrpSpPr/>
        <p:nvPr/>
      </p:nvGrpSpPr>
      <p:grpSpPr>
        <a:xfrm>
          <a:off x="0" y="0"/>
          <a:ext cx="0" cy="0"/>
          <a:chOff x="0" y="0"/>
          <a:chExt cx="0" cy="0"/>
        </a:xfrm>
      </p:grpSpPr>
      <p:sp>
        <p:nvSpPr>
          <p:cNvPr id="2" name="Title 1">
            <a:extLst>
              <a:ext uri="{FF2B5EF4-FFF2-40B4-BE49-F238E27FC236}">
                <a16:creationId xmlns:a16="http://schemas.microsoft.com/office/drawing/2014/main" id="{293D00B6-90B6-F700-71E6-33981B467302}"/>
              </a:ext>
            </a:extLst>
          </p:cNvPr>
          <p:cNvSpPr>
            <a:spLocks noGrp="1"/>
          </p:cNvSpPr>
          <p:nvPr>
            <p:ph type="title"/>
          </p:nvPr>
        </p:nvSpPr>
        <p:spPr>
          <a:xfrm>
            <a:off x="34925" y="584200"/>
            <a:ext cx="3465513" cy="838200"/>
          </a:xfrm>
        </p:spPr>
        <p:style>
          <a:lnRef idx="2">
            <a:schemeClr val="accent3">
              <a:shade val="50000"/>
            </a:schemeClr>
          </a:lnRef>
          <a:fillRef idx="1">
            <a:schemeClr val="accent3"/>
          </a:fillRef>
          <a:effectRef idx="0">
            <a:schemeClr val="accent3"/>
          </a:effectRef>
          <a:fontRef idx="minor">
            <a:schemeClr val="lt1"/>
          </a:fontRef>
        </p:style>
        <p:txBody>
          <a:bodyPr/>
          <a:lstStyle/>
          <a:p>
            <a:r>
              <a:rPr lang="en-US" dirty="0">
                <a:latin typeface="Arial Black" panose="020B0A04020102020204" pitchFamily="34" charset="0"/>
              </a:rPr>
              <a:t>Financing Mechanisms </a:t>
            </a:r>
          </a:p>
        </p:txBody>
      </p:sp>
      <p:sp>
        <p:nvSpPr>
          <p:cNvPr id="4" name="Text Placeholder 3">
            <a:extLst>
              <a:ext uri="{FF2B5EF4-FFF2-40B4-BE49-F238E27FC236}">
                <a16:creationId xmlns:a16="http://schemas.microsoft.com/office/drawing/2014/main" id="{E5B8414B-79E5-BD07-E235-4D34DE63DB22}"/>
              </a:ext>
            </a:extLst>
          </p:cNvPr>
          <p:cNvSpPr>
            <a:spLocks noGrp="1"/>
          </p:cNvSpPr>
          <p:nvPr>
            <p:ph type="body" sz="half" idx="2"/>
          </p:nvPr>
        </p:nvSpPr>
        <p:spPr>
          <a:xfrm>
            <a:off x="5556" y="1435100"/>
            <a:ext cx="3459957" cy="5422900"/>
          </a:xfrm>
        </p:spPr>
        <p:txBody>
          <a:bodyPr>
            <a:normAutofit fontScale="92500" lnSpcReduction="10000"/>
          </a:bodyPr>
          <a:lstStyle/>
          <a:p>
            <a:pPr marL="285750" indent="-285750">
              <a:buFont typeface="Arial" panose="020B0604020202020204" pitchFamily="34" charset="0"/>
              <a:buChar char="•"/>
            </a:pPr>
            <a:r>
              <a:rPr lang="en-US" u="sng" dirty="0">
                <a:latin typeface="Arial Black" panose="020B0A04020102020204" pitchFamily="34" charset="0"/>
              </a:rPr>
              <a:t>PPPs</a:t>
            </a:r>
            <a:r>
              <a:rPr lang="en-US" dirty="0">
                <a:latin typeface="Arial Black" panose="020B0A04020102020204" pitchFamily="34" charset="0"/>
              </a:rPr>
              <a:t>- Most economic road links in Zambia are being considered for implementation using various forms of PPPs models depending on the financing model and technical designs.</a:t>
            </a:r>
          </a:p>
          <a:p>
            <a:endParaRPr lang="en-US" dirty="0">
              <a:latin typeface="Arial Black" panose="020B0A04020102020204" pitchFamily="34" charset="0"/>
            </a:endParaRPr>
          </a:p>
          <a:p>
            <a:pPr marL="285750" indent="-285750">
              <a:buFont typeface="Arial" panose="020B0604020202020204" pitchFamily="34" charset="0"/>
              <a:buChar char="•"/>
            </a:pPr>
            <a:r>
              <a:rPr lang="en-US" u="sng" dirty="0">
                <a:latin typeface="Arial Black" panose="020B0A04020102020204" pitchFamily="34" charset="0"/>
              </a:rPr>
              <a:t>Issuance of a Roads Bond</a:t>
            </a:r>
            <a:r>
              <a:rPr lang="en-US" dirty="0">
                <a:latin typeface="Arial Black" panose="020B0A04020102020204" pitchFamily="34" charset="0"/>
              </a:rPr>
              <a:t>- NRFA shall be exploring</a:t>
            </a:r>
          </a:p>
          <a:p>
            <a:endParaRPr lang="en-US" dirty="0">
              <a:latin typeface="Arial Black" panose="020B0A04020102020204" pitchFamily="34" charset="0"/>
            </a:endParaRPr>
          </a:p>
          <a:p>
            <a:pPr marL="285750" indent="-285750">
              <a:buFont typeface="Arial" panose="020B0604020202020204" pitchFamily="34" charset="0"/>
              <a:buChar char="•"/>
            </a:pPr>
            <a:r>
              <a:rPr lang="en-US" u="sng" dirty="0">
                <a:latin typeface="Arial Black" panose="020B0A04020102020204" pitchFamily="34" charset="0"/>
              </a:rPr>
              <a:t>Usage of Road Reserves- </a:t>
            </a:r>
            <a:r>
              <a:rPr lang="en-US" dirty="0">
                <a:latin typeface="Arial Black" panose="020B0A04020102020204" pitchFamily="34" charset="0"/>
              </a:rPr>
              <a:t>for services like connectivity via </a:t>
            </a:r>
            <a:r>
              <a:rPr lang="en-US" dirty="0" err="1">
                <a:latin typeface="Arial Black" panose="020B0A04020102020204" pitchFamily="34" charset="0"/>
              </a:rPr>
              <a:t>Fibre</a:t>
            </a:r>
            <a:r>
              <a:rPr lang="en-US" dirty="0">
                <a:latin typeface="Arial Black" panose="020B0A04020102020204" pitchFamily="34" charset="0"/>
              </a:rPr>
              <a:t> Optic.</a:t>
            </a:r>
          </a:p>
          <a:p>
            <a:pPr marL="285750" indent="-285750">
              <a:buFont typeface="Arial" panose="020B0604020202020204" pitchFamily="34" charset="0"/>
              <a:buChar char="•"/>
            </a:pPr>
            <a:endParaRPr lang="en-US" dirty="0">
              <a:latin typeface="Arial Black" panose="020B0A04020102020204" pitchFamily="34" charset="0"/>
            </a:endParaRPr>
          </a:p>
          <a:p>
            <a:pPr marL="285750" indent="-285750">
              <a:buFont typeface="Arial" panose="020B0604020202020204" pitchFamily="34" charset="0"/>
              <a:buChar char="•"/>
            </a:pPr>
            <a:r>
              <a:rPr lang="en-US" dirty="0">
                <a:latin typeface="Arial Black" panose="020B0A04020102020204" pitchFamily="34" charset="0"/>
              </a:rPr>
              <a:t>Identification of additional inland toll sites and explore urban tolling.</a:t>
            </a:r>
          </a:p>
          <a:p>
            <a:pPr marL="285750" indent="-285750">
              <a:buFont typeface="Arial" panose="020B0604020202020204" pitchFamily="34" charset="0"/>
              <a:buChar char="•"/>
            </a:pPr>
            <a:endParaRPr lang="en-US" dirty="0">
              <a:latin typeface="Arial Black" panose="020B0A04020102020204" pitchFamily="34" charset="0"/>
            </a:endParaRPr>
          </a:p>
          <a:p>
            <a:pPr marL="285750" indent="-285750">
              <a:buFont typeface="Arial" panose="020B0604020202020204" pitchFamily="34" charset="0"/>
              <a:buChar char="•"/>
            </a:pPr>
            <a:r>
              <a:rPr lang="en-US" dirty="0">
                <a:latin typeface="Arial Black" panose="020B0A04020102020204" pitchFamily="34" charset="0"/>
              </a:rPr>
              <a:t>Cashless payments of inland toll fees to reduce cash handling risks</a:t>
            </a:r>
          </a:p>
          <a:p>
            <a:pPr marL="285750" indent="-285750">
              <a:buFont typeface="Arial" panose="020B0604020202020204" pitchFamily="34" charset="0"/>
              <a:buChar char="•"/>
            </a:pPr>
            <a:endParaRPr lang="en-US" dirty="0">
              <a:latin typeface="Arial Black" panose="020B0A04020102020204" pitchFamily="34" charset="0"/>
            </a:endParaRPr>
          </a:p>
          <a:p>
            <a:pPr marL="285750" indent="-285750">
              <a:buFont typeface="Arial" panose="020B0604020202020204" pitchFamily="34" charset="0"/>
              <a:buChar char="•"/>
            </a:pPr>
            <a:r>
              <a:rPr lang="en-US" dirty="0" err="1">
                <a:latin typeface="Arial Black" panose="020B0A04020102020204" pitchFamily="34" charset="0"/>
              </a:rPr>
              <a:t>RoadSIP</a:t>
            </a:r>
            <a:r>
              <a:rPr lang="en-US" dirty="0">
                <a:latin typeface="Arial Black" panose="020B0A04020102020204" pitchFamily="34" charset="0"/>
              </a:rPr>
              <a:t> III- Implementation </a:t>
            </a:r>
            <a:r>
              <a:rPr lang="en-US" dirty="0" err="1">
                <a:latin typeface="Arial Black" panose="020B0A04020102020204" pitchFamily="34" charset="0"/>
              </a:rPr>
              <a:t>ie</a:t>
            </a:r>
            <a:r>
              <a:rPr lang="en-US" dirty="0">
                <a:latin typeface="Arial Black" panose="020B0A04020102020204" pitchFamily="34" charset="0"/>
              </a:rPr>
              <a:t> Investment Plan for the Road Sector</a:t>
            </a:r>
          </a:p>
          <a:p>
            <a:pPr marL="285750" indent="-285750">
              <a:buFont typeface="Arial" panose="020B0604020202020204" pitchFamily="34" charset="0"/>
              <a:buChar char="•"/>
            </a:pPr>
            <a:endParaRPr lang="en-US" dirty="0">
              <a:latin typeface="Arial Black" panose="020B0A04020102020204" pitchFamily="34" charset="0"/>
            </a:endParaRPr>
          </a:p>
        </p:txBody>
      </p:sp>
      <p:pic>
        <p:nvPicPr>
          <p:cNvPr id="6" name="Content Placeholder 17" descr="NRFAlogo">
            <a:extLst>
              <a:ext uri="{FF2B5EF4-FFF2-40B4-BE49-F238E27FC236}">
                <a16:creationId xmlns:a16="http://schemas.microsoft.com/office/drawing/2014/main" id="{52E47414-20F0-7569-6D4D-EA7A6BF4CE13}"/>
              </a:ext>
            </a:extLst>
          </p:cNvPr>
          <p:cNvPicPr>
            <a:picLocks/>
          </p:cNvPicPr>
          <p:nvPr/>
        </p:nvPicPr>
        <p:blipFill>
          <a:blip r:embed="rId2"/>
          <a:srcRect/>
          <a:stretch>
            <a:fillRect/>
          </a:stretch>
        </p:blipFill>
        <p:spPr>
          <a:xfrm>
            <a:off x="0" y="0"/>
            <a:ext cx="1143000" cy="609600"/>
          </a:xfrm>
          <a:prstGeom prst="rect">
            <a:avLst/>
          </a:prstGeom>
          <a:effectLst>
            <a:outerShdw blurRad="190500" algn="tl" rotWithShape="0">
              <a:srgbClr val="000000">
                <a:alpha val="70000"/>
              </a:srgbClr>
            </a:outerShdw>
          </a:effectLst>
        </p:spPr>
      </p:pic>
      <p:sp>
        <p:nvSpPr>
          <p:cNvPr id="3" name="Content Placeholder 2">
            <a:extLst>
              <a:ext uri="{FF2B5EF4-FFF2-40B4-BE49-F238E27FC236}">
                <a16:creationId xmlns:a16="http://schemas.microsoft.com/office/drawing/2014/main" id="{E259F206-D598-96A4-11C9-5879AD49173A}"/>
              </a:ext>
            </a:extLst>
          </p:cNvPr>
          <p:cNvSpPr>
            <a:spLocks noGrp="1"/>
          </p:cNvSpPr>
          <p:nvPr>
            <p:ph idx="1"/>
          </p:nvPr>
        </p:nvSpPr>
        <p:spPr/>
        <p:txBody>
          <a:bodyPr/>
          <a:lstStyle/>
          <a:p>
            <a:endParaRPr lang="en-US" dirty="0"/>
          </a:p>
        </p:txBody>
      </p:sp>
      <p:pic>
        <p:nvPicPr>
          <p:cNvPr id="4100" name="Picture 4" descr="Kenya to issue Sh135bn roads bond for pending bills - Business Daily">
            <a:extLst>
              <a:ext uri="{FF2B5EF4-FFF2-40B4-BE49-F238E27FC236}">
                <a16:creationId xmlns:a16="http://schemas.microsoft.com/office/drawing/2014/main" id="{69C2DCB0-C800-30CE-694B-ABE1AD26E7BF}"/>
              </a:ext>
            </a:extLst>
          </p:cNvPr>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3500438" y="0"/>
            <a:ext cx="5638006" cy="4500563"/>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1421147215"/>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54870D2-2917-4749-96A1-67C1072A6C50}"/>
              </a:ext>
            </a:extLst>
          </p:cNvPr>
          <p:cNvSpPr>
            <a:spLocks noGrp="1"/>
          </p:cNvSpPr>
          <p:nvPr>
            <p:ph type="title"/>
          </p:nvPr>
        </p:nvSpPr>
        <p:spPr>
          <a:xfrm>
            <a:off x="0" y="0"/>
            <a:ext cx="3465513" cy="1435100"/>
          </a:xfrm>
        </p:spPr>
        <p:style>
          <a:lnRef idx="2">
            <a:schemeClr val="accent3">
              <a:shade val="50000"/>
            </a:schemeClr>
          </a:lnRef>
          <a:fillRef idx="1">
            <a:schemeClr val="accent3"/>
          </a:fillRef>
          <a:effectRef idx="0">
            <a:schemeClr val="accent3"/>
          </a:effectRef>
          <a:fontRef idx="minor">
            <a:schemeClr val="lt1"/>
          </a:fontRef>
        </p:style>
        <p:txBody>
          <a:bodyPr/>
          <a:lstStyle/>
          <a:p>
            <a:r>
              <a:rPr lang="en-US" dirty="0">
                <a:latin typeface="Arial Black" panose="020B0A04020102020204" pitchFamily="34" charset="0"/>
              </a:rPr>
              <a:t>Climate Change and Resilience into RAMS</a:t>
            </a:r>
            <a:endParaRPr lang="en-US" sz="2800" i="1" dirty="0">
              <a:solidFill>
                <a:srgbClr val="FF0000"/>
              </a:solidFill>
              <a:latin typeface="Arial Black" panose="020B0A04020102020204" pitchFamily="34" charset="0"/>
            </a:endParaRPr>
          </a:p>
        </p:txBody>
      </p:sp>
      <p:sp>
        <p:nvSpPr>
          <p:cNvPr id="4" name="Text Placeholder 3">
            <a:extLst>
              <a:ext uri="{FF2B5EF4-FFF2-40B4-BE49-F238E27FC236}">
                <a16:creationId xmlns:a16="http://schemas.microsoft.com/office/drawing/2014/main" id="{76B29FE6-544A-4512-BFEB-0D7C9B972BEB}"/>
              </a:ext>
            </a:extLst>
          </p:cNvPr>
          <p:cNvSpPr>
            <a:spLocks noGrp="1"/>
          </p:cNvSpPr>
          <p:nvPr>
            <p:ph type="body" sz="half" idx="2"/>
          </p:nvPr>
        </p:nvSpPr>
        <p:spPr>
          <a:xfrm>
            <a:off x="5556" y="1435100"/>
            <a:ext cx="4546423" cy="5422900"/>
          </a:xfrm>
        </p:spPr>
        <p:txBody>
          <a:bodyPr>
            <a:normAutofit/>
          </a:bodyPr>
          <a:lstStyle/>
          <a:p>
            <a:pPr marL="285750" indent="-285750">
              <a:buFont typeface="Arial" panose="020B0604020202020204" pitchFamily="34" charset="0"/>
              <a:buChar char="•"/>
            </a:pPr>
            <a:r>
              <a:rPr lang="en-US" dirty="0">
                <a:latin typeface="Arial Black" panose="020B0A04020102020204" pitchFamily="34" charset="0"/>
              </a:rPr>
              <a:t>Climate Change impact on the environment and Road assets thereby being a drawdown on economic progress and development in general.</a:t>
            </a:r>
          </a:p>
          <a:p>
            <a:endParaRPr lang="en-US" dirty="0">
              <a:latin typeface="Arial Black" panose="020B0A04020102020204" pitchFamily="34" charset="0"/>
            </a:endParaRPr>
          </a:p>
          <a:p>
            <a:pPr marL="285750" indent="-285750">
              <a:buFont typeface="Arial" panose="020B0604020202020204" pitchFamily="34" charset="0"/>
              <a:buChar char="•"/>
            </a:pPr>
            <a:r>
              <a:rPr lang="en-US" dirty="0">
                <a:latin typeface="Arial Black" panose="020B0A04020102020204" pitchFamily="34" charset="0"/>
              </a:rPr>
              <a:t>Immediate impact on road assets tend to raise costs of periodic maintenance and in some cases varying of annual work plan budgets.</a:t>
            </a:r>
          </a:p>
          <a:p>
            <a:endParaRPr lang="en-US" dirty="0">
              <a:latin typeface="Arial Black" panose="020B0A04020102020204" pitchFamily="34" charset="0"/>
            </a:endParaRPr>
          </a:p>
          <a:p>
            <a:pPr marL="285750" indent="-285750">
              <a:buFont typeface="Arial" panose="020B0604020202020204" pitchFamily="34" charset="0"/>
              <a:buChar char="•"/>
            </a:pPr>
            <a:r>
              <a:rPr lang="en-US" dirty="0">
                <a:latin typeface="Arial Black" panose="020B0A04020102020204" pitchFamily="34" charset="0"/>
              </a:rPr>
              <a:t>Zambia has been experiencing adverse climate change conditions especially in relation to above normal rainfall conditions. </a:t>
            </a:r>
          </a:p>
          <a:p>
            <a:pPr marL="285750" indent="-285750">
              <a:buFont typeface="Arial" panose="020B0604020202020204" pitchFamily="34" charset="0"/>
              <a:buChar char="•"/>
            </a:pPr>
            <a:endParaRPr lang="en-US" dirty="0">
              <a:latin typeface="Arial Black" panose="020B0A04020102020204" pitchFamily="34" charset="0"/>
            </a:endParaRPr>
          </a:p>
          <a:p>
            <a:pPr marL="285750" indent="-285750">
              <a:buFont typeface="Arial" panose="020B0604020202020204" pitchFamily="34" charset="0"/>
              <a:buChar char="•"/>
            </a:pPr>
            <a:r>
              <a:rPr lang="en-US" dirty="0">
                <a:latin typeface="Arial Black" panose="020B0A04020102020204" pitchFamily="34" charset="0"/>
              </a:rPr>
              <a:t>We are currently reviewing &amp; updating road design manuals &amp; specifications to imbed climate resilience standards.</a:t>
            </a:r>
          </a:p>
          <a:p>
            <a:pPr marL="285750" indent="-285750">
              <a:buFont typeface="Arial" panose="020B0604020202020204" pitchFamily="34" charset="0"/>
              <a:buChar char="•"/>
            </a:pPr>
            <a:r>
              <a:rPr lang="en-US" dirty="0">
                <a:latin typeface="Arial Black" panose="020B0A04020102020204" pitchFamily="34" charset="0"/>
              </a:rPr>
              <a:t>Some pilot projects for climate resilience include </a:t>
            </a:r>
            <a:r>
              <a:rPr lang="en-US" dirty="0" err="1">
                <a:latin typeface="Arial Black" panose="020B0A04020102020204" pitchFamily="34" charset="0"/>
              </a:rPr>
              <a:t>Kalomo-Dundumwezi</a:t>
            </a:r>
            <a:r>
              <a:rPr lang="en-US" dirty="0">
                <a:latin typeface="Arial Black" panose="020B0A04020102020204" pitchFamily="34" charset="0"/>
              </a:rPr>
              <a:t> </a:t>
            </a:r>
            <a:r>
              <a:rPr lang="en-US" dirty="0" err="1">
                <a:latin typeface="Arial Black" panose="020B0A04020102020204" pitchFamily="34" charset="0"/>
              </a:rPr>
              <a:t>rd</a:t>
            </a:r>
            <a:r>
              <a:rPr lang="en-US" dirty="0">
                <a:latin typeface="Arial Black" panose="020B0A04020102020204" pitchFamily="34" charset="0"/>
              </a:rPr>
              <a:t> in the Kafue Basin &amp; the World Bank funded IRCP </a:t>
            </a:r>
          </a:p>
          <a:p>
            <a:pPr marL="285750" indent="-285750">
              <a:buFont typeface="Arial" panose="020B0604020202020204" pitchFamily="34" charset="0"/>
              <a:buChar char="•"/>
            </a:pPr>
            <a:endParaRPr lang="en-US" dirty="0">
              <a:latin typeface="Arial Black" panose="020B0A04020102020204" pitchFamily="34" charset="0"/>
            </a:endParaRPr>
          </a:p>
          <a:p>
            <a:pPr marL="285750" indent="-285750">
              <a:buFont typeface="Arial" panose="020B0604020202020204" pitchFamily="34" charset="0"/>
              <a:buChar char="•"/>
            </a:pPr>
            <a:endParaRPr lang="en-US" dirty="0">
              <a:latin typeface="Arial Black" panose="020B0A04020102020204" pitchFamily="34" charset="0"/>
            </a:endParaRPr>
          </a:p>
          <a:p>
            <a:pPr marL="285750" indent="-285750">
              <a:buFont typeface="Arial" panose="020B0604020202020204" pitchFamily="34" charset="0"/>
              <a:buChar char="•"/>
            </a:pPr>
            <a:endParaRPr lang="en-US" dirty="0">
              <a:latin typeface="Arial Black" panose="020B0A04020102020204" pitchFamily="34" charset="0"/>
            </a:endParaRPr>
          </a:p>
          <a:p>
            <a:endParaRPr lang="en-US" dirty="0">
              <a:latin typeface="Arial Black" panose="020B0A04020102020204" pitchFamily="34" charset="0"/>
            </a:endParaRPr>
          </a:p>
          <a:p>
            <a:pPr marL="285750" indent="-285750">
              <a:buFont typeface="Arial" panose="020B0604020202020204" pitchFamily="34" charset="0"/>
              <a:buChar char="•"/>
            </a:pPr>
            <a:endParaRPr lang="en-US" dirty="0">
              <a:latin typeface="Arial Black" panose="020B0A04020102020204" pitchFamily="34" charset="0"/>
            </a:endParaRPr>
          </a:p>
        </p:txBody>
      </p:sp>
      <p:pic>
        <p:nvPicPr>
          <p:cNvPr id="6" name="Content Placeholder 17" descr="NRFAlogo">
            <a:extLst>
              <a:ext uri="{FF2B5EF4-FFF2-40B4-BE49-F238E27FC236}">
                <a16:creationId xmlns:a16="http://schemas.microsoft.com/office/drawing/2014/main" id="{B921E4C8-D207-487C-ACE0-9649EBCF3036}"/>
              </a:ext>
            </a:extLst>
          </p:cNvPr>
          <p:cNvPicPr>
            <a:picLocks/>
          </p:cNvPicPr>
          <p:nvPr/>
        </p:nvPicPr>
        <p:blipFill>
          <a:blip r:embed="rId4"/>
          <a:srcRect/>
          <a:stretch>
            <a:fillRect/>
          </a:stretch>
        </p:blipFill>
        <p:spPr>
          <a:xfrm>
            <a:off x="0" y="0"/>
            <a:ext cx="1143000" cy="609600"/>
          </a:xfrm>
          <a:prstGeom prst="rect">
            <a:avLst/>
          </a:prstGeom>
          <a:effectLst>
            <a:outerShdw blurRad="190500" algn="tl" rotWithShape="0">
              <a:srgbClr val="000000">
                <a:alpha val="70000"/>
              </a:srgbClr>
            </a:outerShdw>
          </a:effectLst>
        </p:spPr>
      </p:pic>
      <p:pic>
        <p:nvPicPr>
          <p:cNvPr id="5" name="AQPd2Yn26aJeuvZsEEEJUS124Vdopp8fikOKdPuaUGglioJtJ-BpVTxt8hoLTFIsiOI-iPvshWU6kbL8szbxBPFBGmlhMK2TyoNOtTnt7g">
            <a:hlinkClick r:id="" action="ppaction://media"/>
            <a:extLst>
              <a:ext uri="{FF2B5EF4-FFF2-40B4-BE49-F238E27FC236}">
                <a16:creationId xmlns:a16="http://schemas.microsoft.com/office/drawing/2014/main" id="{98B3ECE8-B8C5-C8D4-4AC0-CE3A8506D3F4}"/>
              </a:ext>
            </a:extLst>
          </p:cNvPr>
          <p:cNvPicPr>
            <a:picLocks noGrp="1" noChangeAspect="1"/>
          </p:cNvPicPr>
          <p:nvPr>
            <p:ph idx="1"/>
            <a:videoFile r:link="rId2"/>
            <p:extLst>
              <p:ext uri="{DAA4B4D4-6D71-4841-9C94-3DE7FCFB9230}">
                <p14:media xmlns:p14="http://schemas.microsoft.com/office/powerpoint/2010/main" r:embed="rId1"/>
              </p:ext>
            </p:extLst>
          </p:nvPr>
        </p:nvPicPr>
        <p:blipFill>
          <a:blip r:embed="rId5"/>
          <a:stretch>
            <a:fillRect/>
          </a:stretch>
        </p:blipFill>
        <p:spPr>
          <a:xfrm>
            <a:off x="4551979" y="1437159"/>
            <a:ext cx="4586465" cy="2579886"/>
          </a:xfrm>
          <a:prstGeom prst="rect">
            <a:avLst/>
          </a:prstGeom>
        </p:spPr>
      </p:pic>
      <p:sp>
        <p:nvSpPr>
          <p:cNvPr id="7" name="TextBox 6">
            <a:extLst>
              <a:ext uri="{FF2B5EF4-FFF2-40B4-BE49-F238E27FC236}">
                <a16:creationId xmlns:a16="http://schemas.microsoft.com/office/drawing/2014/main" id="{911FDA32-492C-9810-6A2D-E36AB35E5591}"/>
              </a:ext>
            </a:extLst>
          </p:cNvPr>
          <p:cNvSpPr txBox="1"/>
          <p:nvPr/>
        </p:nvSpPr>
        <p:spPr>
          <a:xfrm>
            <a:off x="4551979" y="4017045"/>
            <a:ext cx="4490244" cy="2006703"/>
          </a:xfrm>
          <a:prstGeom prst="rect">
            <a:avLst/>
          </a:prstGeom>
          <a:noFill/>
        </p:spPr>
        <p:txBody>
          <a:bodyPr wrap="square" rtlCol="0">
            <a:spAutoFit/>
          </a:bodyPr>
          <a:lstStyle/>
          <a:p>
            <a:pPr>
              <a:spcBef>
                <a:spcPct val="20000"/>
              </a:spcBef>
            </a:pPr>
            <a:r>
              <a:rPr lang="en-US" sz="1400" dirty="0">
                <a:latin typeface="Arial Black" panose="020B0A04020102020204" pitchFamily="34" charset="0"/>
              </a:rPr>
              <a:t>NRFA is exploring innovative climate smart through collaboration with Academia and some of financing options identified include;</a:t>
            </a:r>
          </a:p>
          <a:p>
            <a:pPr marL="285750" indent="-285750">
              <a:spcBef>
                <a:spcPct val="20000"/>
              </a:spcBef>
              <a:buFont typeface="Arial" panose="020B0604020202020204" pitchFamily="34" charset="0"/>
              <a:buChar char="•"/>
            </a:pPr>
            <a:r>
              <a:rPr lang="en-US" sz="1400" dirty="0">
                <a:latin typeface="Arial Black" panose="020B0A04020102020204" pitchFamily="34" charset="0"/>
              </a:rPr>
              <a:t>Green bonds &amp; carbon credits</a:t>
            </a:r>
          </a:p>
          <a:p>
            <a:pPr marL="285750" indent="-285750">
              <a:spcBef>
                <a:spcPct val="20000"/>
              </a:spcBef>
              <a:buFont typeface="Arial" panose="020B0604020202020204" pitchFamily="34" charset="0"/>
              <a:buChar char="•"/>
            </a:pPr>
            <a:r>
              <a:rPr lang="en-US" sz="1400" dirty="0">
                <a:latin typeface="Arial Black" panose="020B0A04020102020204" pitchFamily="34" charset="0"/>
              </a:rPr>
              <a:t>Dedicated infrastructure funds</a:t>
            </a:r>
          </a:p>
          <a:p>
            <a:pPr marL="285750" indent="-285750">
              <a:spcBef>
                <a:spcPct val="20000"/>
              </a:spcBef>
              <a:buFont typeface="Arial" panose="020B0604020202020204" pitchFamily="34" charset="0"/>
              <a:buChar char="•"/>
            </a:pPr>
            <a:r>
              <a:rPr lang="en-US" sz="1400" dirty="0">
                <a:latin typeface="Arial Black" panose="020B0A04020102020204" pitchFamily="34" charset="0"/>
              </a:rPr>
              <a:t>Blended finance</a:t>
            </a:r>
          </a:p>
          <a:p>
            <a:pPr marL="285750" indent="-285750">
              <a:buFont typeface="Arial" panose="020B0604020202020204" pitchFamily="34" charset="0"/>
              <a:buChar char="•"/>
            </a:pPr>
            <a:endParaRPr lang="en-US" dirty="0"/>
          </a:p>
        </p:txBody>
      </p:sp>
    </p:spTree>
    <p:extLst>
      <p:ext uri="{BB962C8B-B14F-4D97-AF65-F5344CB8AC3E}">
        <p14:creationId xmlns:p14="http://schemas.microsoft.com/office/powerpoint/2010/main" val="3468027973"/>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mediacall" presetSubtype="0" fill="hold" nodeType="clickEffect">
                                  <p:stCondLst>
                                    <p:cond delay="0"/>
                                  </p:stCondLst>
                                  <p:childTnLst>
                                    <p:cmd type="call" cmd="playFrom(0.0)">
                                      <p:cBhvr>
                                        <p:cTn id="6" dur="38988" fill="hold"/>
                                        <p:tgtEl>
                                          <p:spTgt spid="5"/>
                                        </p:tgtEl>
                                      </p:cBhvr>
                                    </p:cmd>
                                  </p:childTnLst>
                                </p:cTn>
                              </p:par>
                            </p:childTnLst>
                          </p:cTn>
                        </p:par>
                      </p:childTnLst>
                    </p:cTn>
                  </p:par>
                </p:childTnLst>
              </p:cTn>
              <p:prevCondLst>
                <p:cond evt="onPrev" delay="0">
                  <p:tgtEl>
                    <p:sldTgt/>
                  </p:tgtEl>
                </p:cond>
              </p:prevCondLst>
              <p:nextCondLst>
                <p:cond evt="onNext" delay="0">
                  <p:tgtEl>
                    <p:sldTgt/>
                  </p:tgtEl>
                </p:cond>
              </p:nextCondLst>
            </p:seq>
            <p:seq concurrent="1" nextAc="seek">
              <p:cTn id="7" restart="whenNotActive" fill="hold" evtFilter="cancelBubble" nodeType="interactiveSeq">
                <p:stCondLst>
                  <p:cond evt="onClick" delay="0">
                    <p:tgtEl>
                      <p:spTgt spid="5"/>
                    </p:tgtEl>
                  </p:cond>
                </p:stCondLst>
                <p:endSync evt="end" delay="0">
                  <p:rtn val="all"/>
                </p:endSync>
                <p:childTnLst>
                  <p:par>
                    <p:cTn id="8" fill="hold">
                      <p:stCondLst>
                        <p:cond delay="0"/>
                      </p:stCondLst>
                      <p:childTnLst>
                        <p:par>
                          <p:cTn id="9" fill="hold">
                            <p:stCondLst>
                              <p:cond delay="0"/>
                            </p:stCondLst>
                            <p:childTnLst>
                              <p:par>
                                <p:cTn id="10" presetID="2" presetClass="mediacall" presetSubtype="0" fill="hold" nodeType="clickEffect">
                                  <p:stCondLst>
                                    <p:cond delay="0"/>
                                  </p:stCondLst>
                                  <p:childTnLst>
                                    <p:cmd type="call" cmd="togglePause">
                                      <p:cBhvr>
                                        <p:cTn id="11" dur="1" fill="hold"/>
                                        <p:tgtEl>
                                          <p:spTgt spid="5"/>
                                        </p:tgtEl>
                                      </p:cBhvr>
                                    </p:cmd>
                                  </p:childTnLst>
                                </p:cTn>
                              </p:par>
                            </p:childTnLst>
                          </p:cTn>
                        </p:par>
                      </p:childTnLst>
                    </p:cTn>
                  </p:par>
                </p:childTnLst>
              </p:cTn>
              <p:nextCondLst>
                <p:cond evt="onClick" delay="0">
                  <p:tgtEl>
                    <p:spTgt spid="5"/>
                  </p:tgtEl>
                </p:cond>
              </p:nextCondLst>
            </p:seq>
            <p:video>
              <p:cMediaNode vol="80000">
                <p:cTn id="12" fill="hold" display="0">
                  <p:stCondLst>
                    <p:cond delay="indefinite"/>
                  </p:stCondLst>
                </p:cTn>
                <p:tgtEl>
                  <p:spTgt spid="5"/>
                </p:tgtEl>
              </p:cMediaNode>
            </p:video>
          </p:childTnLst>
        </p:cTn>
      </p:par>
    </p:tnLst>
  </p:timing>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Rectangle 3"/>
          <p:cNvSpPr/>
          <p:nvPr/>
        </p:nvSpPr>
        <p:spPr>
          <a:xfrm>
            <a:off x="33934" y="25820"/>
            <a:ext cx="3967720" cy="2677656"/>
          </a:xfrm>
          <a:prstGeom prst="rect">
            <a:avLst/>
          </a:prstGeom>
        </p:spPr>
        <p:style>
          <a:lnRef idx="2">
            <a:schemeClr val="accent3">
              <a:shade val="50000"/>
            </a:schemeClr>
          </a:lnRef>
          <a:fillRef idx="1">
            <a:schemeClr val="accent3"/>
          </a:fillRef>
          <a:effectRef idx="0">
            <a:schemeClr val="accent3"/>
          </a:effectRef>
          <a:fontRef idx="minor">
            <a:schemeClr val="lt1"/>
          </a:fontRef>
        </p:style>
        <p:txBody>
          <a:bodyPr wrap="square">
            <a:spAutoFit/>
          </a:bodyPr>
          <a:lstStyle/>
          <a:p>
            <a:r>
              <a:rPr lang="en-ZA" sz="1400" dirty="0">
                <a:solidFill>
                  <a:srgbClr val="DEA900"/>
                </a:solidFill>
                <a:latin typeface="Arial Black" panose="020B0A04020102020204" pitchFamily="34" charset="0"/>
                <a:ea typeface="Times New Roman" panose="02020603050405020304" pitchFamily="18" charset="0"/>
                <a:cs typeface="Times New Roman" panose="02020603050405020304" pitchFamily="18" charset="0"/>
                <a:hlinkClick r:id="rId2"/>
              </a:rPr>
              <a:t>Collaboration on Regional Corridors - Regional Infrastructure Development Master Plan</a:t>
            </a:r>
            <a:r>
              <a:rPr lang="en-ZA" sz="1400" dirty="0">
                <a:solidFill>
                  <a:srgbClr val="333333"/>
                </a:solidFill>
                <a:latin typeface="Arial Black" panose="020B0A04020102020204" pitchFamily="34" charset="0"/>
                <a:ea typeface="Times New Roman" panose="02020603050405020304" pitchFamily="18" charset="0"/>
                <a:cs typeface="Times New Roman" panose="02020603050405020304" pitchFamily="18" charset="0"/>
              </a:rPr>
              <a:t>, </a:t>
            </a:r>
            <a:br>
              <a:rPr lang="en-ZA" sz="1400" dirty="0">
                <a:solidFill>
                  <a:srgbClr val="333333"/>
                </a:solidFill>
                <a:latin typeface="Arial Black" panose="020B0A04020102020204" pitchFamily="34" charset="0"/>
                <a:ea typeface="Times New Roman" panose="02020603050405020304" pitchFamily="18" charset="0"/>
                <a:cs typeface="Times New Roman" panose="02020603050405020304" pitchFamily="18" charset="0"/>
              </a:rPr>
            </a:br>
            <a:r>
              <a:rPr lang="en-ZA" sz="1400" dirty="0">
                <a:solidFill>
                  <a:srgbClr val="333333"/>
                </a:solidFill>
                <a:latin typeface="Arial Black" panose="020B0A04020102020204" pitchFamily="34" charset="0"/>
                <a:ea typeface="Times New Roman" panose="02020603050405020304" pitchFamily="18" charset="0"/>
                <a:cs typeface="Times New Roman" panose="02020603050405020304" pitchFamily="18" charset="0"/>
              </a:rPr>
              <a:t>SADC had established 72 projects for road infrastructure and transport over the next 25 years, mostly concentrated around some of the high-priority corridors that link production points with ports: </a:t>
            </a:r>
            <a:br>
              <a:rPr lang="en-ZA" sz="1400" dirty="0">
                <a:solidFill>
                  <a:srgbClr val="333333"/>
                </a:solidFill>
                <a:latin typeface="Arial Black" panose="020B0A04020102020204" pitchFamily="34" charset="0"/>
                <a:ea typeface="Times New Roman" panose="02020603050405020304" pitchFamily="18" charset="0"/>
                <a:cs typeface="Times New Roman" panose="02020603050405020304" pitchFamily="18" charset="0"/>
              </a:rPr>
            </a:br>
            <a:r>
              <a:rPr lang="en-ZA" sz="1400" b="1" dirty="0">
                <a:solidFill>
                  <a:srgbClr val="333333"/>
                </a:solidFill>
                <a:latin typeface="Arial Black" panose="020B0A04020102020204" pitchFamily="34" charset="0"/>
                <a:ea typeface="Times New Roman" panose="02020603050405020304" pitchFamily="18" charset="0"/>
                <a:cs typeface="Times New Roman" panose="02020603050405020304" pitchFamily="18" charset="0"/>
              </a:rPr>
              <a:t>1.North-South Corridor,</a:t>
            </a:r>
            <a:br>
              <a:rPr lang="en-ZA" sz="1400" b="1" dirty="0">
                <a:solidFill>
                  <a:srgbClr val="333333"/>
                </a:solidFill>
                <a:latin typeface="Arial Black" panose="020B0A04020102020204" pitchFamily="34" charset="0"/>
                <a:ea typeface="Times New Roman" panose="02020603050405020304" pitchFamily="18" charset="0"/>
                <a:cs typeface="Times New Roman" panose="02020603050405020304" pitchFamily="18" charset="0"/>
              </a:rPr>
            </a:br>
            <a:r>
              <a:rPr lang="en-ZA" sz="1400" b="1" dirty="0">
                <a:solidFill>
                  <a:srgbClr val="333333"/>
                </a:solidFill>
                <a:latin typeface="Arial Black" panose="020B0A04020102020204" pitchFamily="34" charset="0"/>
                <a:ea typeface="Times New Roman" panose="02020603050405020304" pitchFamily="18" charset="0"/>
                <a:cs typeface="Times New Roman" panose="02020603050405020304" pitchFamily="18" charset="0"/>
              </a:rPr>
              <a:t>2. Nacala Corridor,</a:t>
            </a:r>
            <a:br>
              <a:rPr lang="en-ZA" sz="1400" b="1" dirty="0">
                <a:solidFill>
                  <a:srgbClr val="333333"/>
                </a:solidFill>
                <a:latin typeface="Arial Black" panose="020B0A04020102020204" pitchFamily="34" charset="0"/>
                <a:ea typeface="Times New Roman" panose="02020603050405020304" pitchFamily="18" charset="0"/>
                <a:cs typeface="Times New Roman" panose="02020603050405020304" pitchFamily="18" charset="0"/>
              </a:rPr>
            </a:br>
            <a:r>
              <a:rPr lang="en-ZA" sz="1400" b="1" dirty="0">
                <a:solidFill>
                  <a:srgbClr val="333333"/>
                </a:solidFill>
                <a:latin typeface="Arial Black" panose="020B0A04020102020204" pitchFamily="34" charset="0"/>
                <a:ea typeface="Times New Roman" panose="02020603050405020304" pitchFamily="18" charset="0"/>
                <a:cs typeface="Times New Roman" panose="02020603050405020304" pitchFamily="18" charset="0"/>
              </a:rPr>
              <a:t>3.Dar-es-Salaam Corridor</a:t>
            </a:r>
            <a:endParaRPr lang="en-US" sz="1400" b="1" dirty="0">
              <a:latin typeface="Arial Black" panose="020B0A04020102020204" pitchFamily="34" charset="0"/>
            </a:endParaRPr>
          </a:p>
        </p:txBody>
      </p:sp>
      <p:pic>
        <p:nvPicPr>
          <p:cNvPr id="5" name="Picture 4" descr="SADC_TransportRoad_lowres.jpg"/>
          <p:cNvPicPr/>
          <p:nvPr/>
        </p:nvPicPr>
        <p:blipFill>
          <a:blip r:embed="rId3">
            <a:extLst>
              <a:ext uri="{28A0092B-C50C-407E-A947-70E740481C1C}">
                <a14:useLocalDpi xmlns:a14="http://schemas.microsoft.com/office/drawing/2010/main" val="0"/>
              </a:ext>
            </a:extLst>
          </a:blip>
          <a:srcRect/>
          <a:stretch>
            <a:fillRect/>
          </a:stretch>
        </p:blipFill>
        <p:spPr bwMode="auto">
          <a:xfrm>
            <a:off x="4001654" y="0"/>
            <a:ext cx="5106077" cy="2376264"/>
          </a:xfrm>
          <a:prstGeom prst="rect">
            <a:avLst/>
          </a:prstGeom>
          <a:noFill/>
          <a:ln>
            <a:noFill/>
          </a:ln>
        </p:spPr>
      </p:pic>
      <p:pic>
        <p:nvPicPr>
          <p:cNvPr id="8" name="Picture 2" descr="Image result for roads signage in zambia border road pictures"/>
          <p:cNvPicPr>
            <a:picLocks noChangeAspect="1" noChangeArrowheads="1"/>
          </p:cNvPicPr>
          <p:nvPr/>
        </p:nvPicPr>
        <p:blipFill>
          <a:blip r:embed="rId4">
            <a:extLst>
              <a:ext uri="{28A0092B-C50C-407E-A947-70E740481C1C}">
                <a14:useLocalDpi xmlns:a14="http://schemas.microsoft.com/office/drawing/2010/main" val="0"/>
              </a:ext>
            </a:extLst>
          </a:blip>
          <a:srcRect/>
          <a:stretch>
            <a:fillRect/>
          </a:stretch>
        </p:blipFill>
        <p:spPr bwMode="auto">
          <a:xfrm>
            <a:off x="5978440" y="4507150"/>
            <a:ext cx="3129291" cy="2315676"/>
          </a:xfrm>
          <a:prstGeom prst="rect">
            <a:avLst/>
          </a:prstGeom>
          <a:noFill/>
          <a:extLst>
            <a:ext uri="{909E8E84-426E-40DD-AFC4-6F175D3DCCD1}">
              <a14:hiddenFill xmlns:a14="http://schemas.microsoft.com/office/drawing/2010/main">
                <a:solidFill>
                  <a:srgbClr val="FFFFFF"/>
                </a:solidFill>
              </a14:hiddenFill>
            </a:ext>
          </a:extLst>
        </p:spPr>
      </p:pic>
      <p:sp>
        <p:nvSpPr>
          <p:cNvPr id="9" name="AutoShape 2" descr="Image result for roads signage in zambia border road pictures"/>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0" name="AutoShape 4" descr="Image result for roads signage in zambia border road pictures"/>
          <p:cNvSpPr>
            <a:spLocks noChangeAspect="1" noChangeArrowheads="1"/>
          </p:cNvSpPr>
          <p:nvPr/>
        </p:nvSpPr>
        <p:spPr bwMode="auto">
          <a:xfrm>
            <a:off x="307975" y="7937"/>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1" name="AutoShape 6" descr="Image result for roads signage in zambia border road pictures"/>
          <p:cNvSpPr>
            <a:spLocks noChangeAspect="1" noChangeArrowheads="1"/>
          </p:cNvSpPr>
          <p:nvPr/>
        </p:nvSpPr>
        <p:spPr bwMode="auto">
          <a:xfrm>
            <a:off x="460375" y="160337"/>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pic>
        <p:nvPicPr>
          <p:cNvPr id="15370" name="Picture 10" descr="Image result for roads signage mwami border in zambia border road pictures"/>
          <p:cNvPicPr>
            <a:picLocks noChangeAspect="1" noChangeArrowheads="1"/>
          </p:cNvPicPr>
          <p:nvPr/>
        </p:nvPicPr>
        <p:blipFill>
          <a:blip r:embed="rId5">
            <a:extLst>
              <a:ext uri="{28A0092B-C50C-407E-A947-70E740481C1C}">
                <a14:useLocalDpi xmlns:a14="http://schemas.microsoft.com/office/drawing/2010/main" val="0"/>
              </a:ext>
            </a:extLst>
          </a:blip>
          <a:srcRect/>
          <a:stretch>
            <a:fillRect/>
          </a:stretch>
        </p:blipFill>
        <p:spPr bwMode="auto">
          <a:xfrm>
            <a:off x="6025396" y="2282095"/>
            <a:ext cx="3082335" cy="2054890"/>
          </a:xfrm>
          <a:prstGeom prst="rect">
            <a:avLst/>
          </a:prstGeom>
          <a:noFill/>
          <a:extLst>
            <a:ext uri="{909E8E84-426E-40DD-AFC4-6F175D3DCCD1}">
              <a14:hiddenFill xmlns:a14="http://schemas.microsoft.com/office/drawing/2010/main">
                <a:solidFill>
                  <a:srgbClr val="FFFFFF"/>
                </a:solidFill>
              </a14:hiddenFill>
            </a:ext>
          </a:extLst>
        </p:spPr>
      </p:pic>
      <p:pic>
        <p:nvPicPr>
          <p:cNvPr id="15372" name="Picture 12" descr="Image result for chinsali nakonde road condition zambia border road pictures"/>
          <p:cNvPicPr>
            <a:picLocks noChangeAspect="1" noChangeArrowheads="1"/>
          </p:cNvPicPr>
          <p:nvPr/>
        </p:nvPicPr>
        <p:blipFill>
          <a:blip r:embed="rId6">
            <a:extLst>
              <a:ext uri="{28A0092B-C50C-407E-A947-70E740481C1C}">
                <a14:useLocalDpi xmlns:a14="http://schemas.microsoft.com/office/drawing/2010/main" val="0"/>
              </a:ext>
            </a:extLst>
          </a:blip>
          <a:srcRect/>
          <a:stretch>
            <a:fillRect/>
          </a:stretch>
        </p:blipFill>
        <p:spPr bwMode="auto">
          <a:xfrm>
            <a:off x="430312" y="4911991"/>
            <a:ext cx="4105245" cy="2384227"/>
          </a:xfrm>
          <a:prstGeom prst="ellipse">
            <a:avLst/>
          </a:prstGeom>
          <a:ln>
            <a:noFill/>
          </a:ln>
          <a:effectLst>
            <a:softEdge rad="112500"/>
          </a:effectLst>
          <a:extLst>
            <a:ext uri="{909E8E84-426E-40DD-AFC4-6F175D3DCCD1}">
              <a14:hiddenFill xmlns:a14="http://schemas.microsoft.com/office/drawing/2010/main">
                <a:solidFill>
                  <a:srgbClr val="FFFFFF"/>
                </a:solidFill>
              </a14:hiddenFill>
            </a:ext>
          </a:extLst>
        </p:spPr>
      </p:pic>
      <p:sp>
        <p:nvSpPr>
          <p:cNvPr id="13" name="Right Arrow 12"/>
          <p:cNvSpPr/>
          <p:nvPr/>
        </p:nvSpPr>
        <p:spPr>
          <a:xfrm>
            <a:off x="3466827" y="5209689"/>
            <a:ext cx="2905373" cy="1044805"/>
          </a:xfrm>
          <a:prstGeom prst="rightArrow">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US" b="1" dirty="0">
                <a:solidFill>
                  <a:schemeClr val="accent1">
                    <a:lumMod val="50000"/>
                  </a:schemeClr>
                </a:solidFill>
              </a:rPr>
              <a:t>Completed AfDB</a:t>
            </a:r>
          </a:p>
          <a:p>
            <a:pPr algn="ctr"/>
            <a:r>
              <a:rPr lang="en-US" b="1" dirty="0">
                <a:solidFill>
                  <a:schemeClr val="accent1">
                    <a:lumMod val="50000"/>
                  </a:schemeClr>
                </a:solidFill>
              </a:rPr>
              <a:t>(</a:t>
            </a:r>
            <a:r>
              <a:rPr lang="en-US" b="1" dirty="0" err="1">
                <a:solidFill>
                  <a:schemeClr val="accent1">
                    <a:lumMod val="50000"/>
                  </a:schemeClr>
                </a:solidFill>
              </a:rPr>
              <a:t>Chinsali</a:t>
            </a:r>
            <a:r>
              <a:rPr lang="en-US" b="1" dirty="0">
                <a:solidFill>
                  <a:schemeClr val="accent1">
                    <a:lumMod val="50000"/>
                  </a:schemeClr>
                </a:solidFill>
              </a:rPr>
              <a:t> –</a:t>
            </a:r>
            <a:r>
              <a:rPr lang="en-US" b="1" dirty="0" err="1">
                <a:solidFill>
                  <a:schemeClr val="accent1">
                    <a:lumMod val="50000"/>
                  </a:schemeClr>
                </a:solidFill>
              </a:rPr>
              <a:t>Nakonde</a:t>
            </a:r>
            <a:r>
              <a:rPr lang="en-US" b="1" dirty="0">
                <a:solidFill>
                  <a:schemeClr val="accent1">
                    <a:lumMod val="50000"/>
                  </a:schemeClr>
                </a:solidFill>
              </a:rPr>
              <a:t> Rd)</a:t>
            </a:r>
          </a:p>
        </p:txBody>
      </p:sp>
      <p:pic>
        <p:nvPicPr>
          <p:cNvPr id="14" name="Picture 13"/>
          <p:cNvPicPr>
            <a:picLocks noChangeAspect="1"/>
          </p:cNvPicPr>
          <p:nvPr/>
        </p:nvPicPr>
        <p:blipFill>
          <a:blip r:embed="rId7">
            <a:extLst>
              <a:ext uri="{28A0092B-C50C-407E-A947-70E740481C1C}">
                <a14:useLocalDpi xmlns:a14="http://schemas.microsoft.com/office/drawing/2010/main" val="0"/>
              </a:ext>
            </a:extLst>
          </a:blip>
          <a:stretch>
            <a:fillRect/>
          </a:stretch>
        </p:blipFill>
        <p:spPr>
          <a:xfrm>
            <a:off x="-25080" y="2698518"/>
            <a:ext cx="4462916" cy="1891219"/>
          </a:xfrm>
          <a:prstGeom prst="ellipse">
            <a:avLst/>
          </a:prstGeom>
          <a:ln>
            <a:noFill/>
          </a:ln>
          <a:effectLst>
            <a:softEdge rad="112500"/>
          </a:effectLst>
        </p:spPr>
      </p:pic>
      <p:sp>
        <p:nvSpPr>
          <p:cNvPr id="16" name="Right Arrow 15"/>
          <p:cNvSpPr/>
          <p:nvPr/>
        </p:nvSpPr>
        <p:spPr>
          <a:xfrm>
            <a:off x="3779913" y="2852936"/>
            <a:ext cx="2454511" cy="1232520"/>
          </a:xfrm>
          <a:prstGeom prst="rightArrow">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US" b="1" dirty="0" err="1">
                <a:solidFill>
                  <a:schemeClr val="accent1">
                    <a:lumMod val="50000"/>
                  </a:schemeClr>
                </a:solidFill>
              </a:rPr>
              <a:t>Rehb</a:t>
            </a:r>
            <a:r>
              <a:rPr lang="en-US" b="1" dirty="0">
                <a:solidFill>
                  <a:schemeClr val="accent1">
                    <a:lumMod val="50000"/>
                  </a:schemeClr>
                </a:solidFill>
              </a:rPr>
              <a:t>. </a:t>
            </a:r>
            <a:r>
              <a:rPr lang="en-US" b="1" dirty="0" err="1">
                <a:solidFill>
                  <a:schemeClr val="accent1">
                    <a:lumMod val="50000"/>
                  </a:schemeClr>
                </a:solidFill>
              </a:rPr>
              <a:t>Cont</a:t>
            </a:r>
            <a:r>
              <a:rPr lang="en-US" b="1" dirty="0">
                <a:solidFill>
                  <a:schemeClr val="accent1">
                    <a:lumMod val="50000"/>
                  </a:schemeClr>
                </a:solidFill>
              </a:rPr>
              <a:t> works</a:t>
            </a:r>
          </a:p>
          <a:p>
            <a:pPr algn="ctr"/>
            <a:r>
              <a:rPr lang="en-US" b="1" dirty="0">
                <a:solidFill>
                  <a:schemeClr val="accent1">
                    <a:lumMod val="50000"/>
                  </a:schemeClr>
                </a:solidFill>
              </a:rPr>
              <a:t>(Great East Rd)</a:t>
            </a:r>
          </a:p>
        </p:txBody>
      </p:sp>
      <p:pic>
        <p:nvPicPr>
          <p:cNvPr id="15" name="Content Placeholder 17" descr="NRFAlogo">
            <a:extLst>
              <a:ext uri="{FF2B5EF4-FFF2-40B4-BE49-F238E27FC236}">
                <a16:creationId xmlns:a16="http://schemas.microsoft.com/office/drawing/2014/main" id="{EB60E81F-F586-4247-B7E0-DCA2B4986AE3}"/>
              </a:ext>
            </a:extLst>
          </p:cNvPr>
          <p:cNvPicPr>
            <a:picLocks/>
          </p:cNvPicPr>
          <p:nvPr/>
        </p:nvPicPr>
        <p:blipFill>
          <a:blip r:embed="rId8"/>
          <a:srcRect/>
          <a:stretch>
            <a:fillRect/>
          </a:stretch>
        </p:blipFill>
        <p:spPr>
          <a:xfrm>
            <a:off x="8458200" y="0"/>
            <a:ext cx="724662" cy="609600"/>
          </a:xfrm>
          <a:prstGeom prst="rect">
            <a:avLst/>
          </a:prstGeom>
          <a:effectLst>
            <a:outerShdw blurRad="190500" algn="tl" rotWithShape="0">
              <a:srgbClr val="000000">
                <a:alpha val="70000"/>
              </a:srgbClr>
            </a:outerShdw>
          </a:effectLst>
        </p:spPr>
      </p:pic>
    </p:spTree>
    <p:extLst>
      <p:ext uri="{BB962C8B-B14F-4D97-AF65-F5344CB8AC3E}">
        <p14:creationId xmlns:p14="http://schemas.microsoft.com/office/powerpoint/2010/main" val="518968742"/>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 name="Rectangle 4"/>
          <p:cNvSpPr/>
          <p:nvPr/>
        </p:nvSpPr>
        <p:spPr>
          <a:xfrm>
            <a:off x="170827" y="281650"/>
            <a:ext cx="8677347" cy="369332"/>
          </a:xfrm>
          <a:prstGeom prst="rect">
            <a:avLst/>
          </a:prstGeom>
          <a:ln/>
        </p:spPr>
        <p:style>
          <a:lnRef idx="2">
            <a:schemeClr val="accent3">
              <a:shade val="50000"/>
            </a:schemeClr>
          </a:lnRef>
          <a:fillRef idx="1">
            <a:schemeClr val="accent3"/>
          </a:fillRef>
          <a:effectRef idx="0">
            <a:schemeClr val="accent3"/>
          </a:effectRef>
          <a:fontRef idx="minor">
            <a:schemeClr val="lt1"/>
          </a:fontRef>
        </p:style>
        <p:txBody>
          <a:bodyPr wrap="square">
            <a:spAutoFit/>
          </a:bodyPr>
          <a:lstStyle/>
          <a:p>
            <a:pPr algn="ctr"/>
            <a:r>
              <a:rPr lang="en-ZA" dirty="0">
                <a:solidFill>
                  <a:srgbClr val="333333"/>
                </a:solidFill>
                <a:latin typeface="Arial Black" panose="020B0A04020102020204" pitchFamily="34" charset="0"/>
                <a:ea typeface="Times New Roman" panose="02020603050405020304" pitchFamily="18" charset="0"/>
                <a:cs typeface="Times New Roman" panose="02020603050405020304" pitchFamily="18" charset="0"/>
              </a:rPr>
              <a:t>Regional Infrastructure Road Dev. Plan;</a:t>
            </a:r>
            <a:endParaRPr lang="en-US" dirty="0">
              <a:latin typeface="Arial Black" panose="020B0A04020102020204" pitchFamily="34" charset="0"/>
            </a:endParaRPr>
          </a:p>
        </p:txBody>
      </p:sp>
      <p:pic>
        <p:nvPicPr>
          <p:cNvPr id="13314" name="Picture 2" descr="Related image"/>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170827" y="2895178"/>
            <a:ext cx="3671735" cy="1911283"/>
          </a:xfrm>
          <a:prstGeom prst="ellipse">
            <a:avLst/>
          </a:prstGeom>
          <a:ln>
            <a:noFill/>
          </a:ln>
          <a:effectLst>
            <a:softEdge rad="112500"/>
          </a:effectLst>
          <a:extLst>
            <a:ext uri="{909E8E84-426E-40DD-AFC4-6F175D3DCCD1}">
              <a14:hiddenFill xmlns:a14="http://schemas.microsoft.com/office/drawing/2010/main">
                <a:solidFill>
                  <a:srgbClr val="FFFFFF"/>
                </a:solidFill>
              </a14:hiddenFill>
            </a:ext>
          </a:extLst>
        </p:spPr>
      </p:pic>
      <p:pic>
        <p:nvPicPr>
          <p:cNvPr id="6" name="Content Placeholder 4"/>
          <p:cNvPicPr>
            <a:picLocks noChangeAspect="1"/>
          </p:cNvPicPr>
          <p:nvPr/>
        </p:nvPicPr>
        <p:blipFill>
          <a:blip r:embed="rId3">
            <a:extLst>
              <a:ext uri="{28A0092B-C50C-407E-A947-70E740481C1C}">
                <a14:useLocalDpi xmlns:a14="http://schemas.microsoft.com/office/drawing/2010/main" val="0"/>
              </a:ext>
            </a:extLst>
          </a:blip>
          <a:stretch>
            <a:fillRect/>
          </a:stretch>
        </p:blipFill>
        <p:spPr>
          <a:xfrm>
            <a:off x="5364088" y="2848837"/>
            <a:ext cx="3796400" cy="1939402"/>
          </a:xfrm>
          <a:prstGeom prst="ellipse">
            <a:avLst/>
          </a:prstGeom>
          <a:ln>
            <a:noFill/>
          </a:ln>
          <a:effectLst>
            <a:softEdge rad="112500"/>
          </a:effectLst>
        </p:spPr>
      </p:pic>
      <p:sp>
        <p:nvSpPr>
          <p:cNvPr id="2" name="Rectangle 1"/>
          <p:cNvSpPr/>
          <p:nvPr/>
        </p:nvSpPr>
        <p:spPr>
          <a:xfrm>
            <a:off x="3751253" y="3487633"/>
            <a:ext cx="1756851" cy="653841"/>
          </a:xfrm>
          <a:prstGeom prst="rect">
            <a:avLst/>
          </a:prstGeom>
          <a:solidFill>
            <a:schemeClr val="accent1">
              <a:lumMod val="60000"/>
              <a:lumOff val="40000"/>
            </a:schemeClr>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US" b="1" dirty="0" err="1">
                <a:solidFill>
                  <a:srgbClr val="002060"/>
                </a:solidFill>
              </a:rPr>
              <a:t>Kazungula</a:t>
            </a:r>
            <a:r>
              <a:rPr lang="en-US" b="1" dirty="0">
                <a:solidFill>
                  <a:srgbClr val="002060"/>
                </a:solidFill>
              </a:rPr>
              <a:t> Bridge</a:t>
            </a:r>
          </a:p>
        </p:txBody>
      </p:sp>
      <p:sp>
        <p:nvSpPr>
          <p:cNvPr id="11" name="Rectangle 10"/>
          <p:cNvSpPr/>
          <p:nvPr/>
        </p:nvSpPr>
        <p:spPr>
          <a:xfrm>
            <a:off x="3491880" y="5567636"/>
            <a:ext cx="2016224" cy="568984"/>
          </a:xfrm>
          <a:prstGeom prst="rect">
            <a:avLst/>
          </a:prstGeom>
          <a:solidFill>
            <a:schemeClr val="accent1">
              <a:lumMod val="60000"/>
              <a:lumOff val="40000"/>
            </a:schemeClr>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US" b="1" dirty="0" err="1">
                <a:solidFill>
                  <a:srgbClr val="002060"/>
                </a:solidFill>
              </a:rPr>
              <a:t>Mongu</a:t>
            </a:r>
            <a:r>
              <a:rPr lang="en-US" b="1" dirty="0">
                <a:solidFill>
                  <a:srgbClr val="002060"/>
                </a:solidFill>
              </a:rPr>
              <a:t> –</a:t>
            </a:r>
            <a:r>
              <a:rPr lang="en-US" b="1" dirty="0" err="1">
                <a:solidFill>
                  <a:srgbClr val="002060"/>
                </a:solidFill>
              </a:rPr>
              <a:t>Kalabo</a:t>
            </a:r>
            <a:r>
              <a:rPr lang="en-US" b="1" dirty="0">
                <a:solidFill>
                  <a:srgbClr val="002060"/>
                </a:solidFill>
              </a:rPr>
              <a:t> </a:t>
            </a:r>
            <a:r>
              <a:rPr lang="en-US" b="1" dirty="0" err="1">
                <a:solidFill>
                  <a:srgbClr val="002060"/>
                </a:solidFill>
              </a:rPr>
              <a:t>rd</a:t>
            </a:r>
            <a:endParaRPr lang="en-US" b="1" dirty="0">
              <a:solidFill>
                <a:srgbClr val="002060"/>
              </a:solidFill>
            </a:endParaRPr>
          </a:p>
          <a:p>
            <a:pPr algn="ctr"/>
            <a:r>
              <a:rPr lang="en-US" sz="1400" b="1" dirty="0">
                <a:solidFill>
                  <a:srgbClr val="002060"/>
                </a:solidFill>
              </a:rPr>
              <a:t>Western Corridor </a:t>
            </a:r>
            <a:r>
              <a:rPr lang="en-US" sz="1400" b="1" dirty="0" err="1">
                <a:solidFill>
                  <a:srgbClr val="002060"/>
                </a:solidFill>
              </a:rPr>
              <a:t>rd</a:t>
            </a:r>
            <a:endParaRPr lang="en-US" sz="1400" b="1" dirty="0">
              <a:solidFill>
                <a:srgbClr val="002060"/>
              </a:solidFill>
            </a:endParaRPr>
          </a:p>
        </p:txBody>
      </p:sp>
      <p:pic>
        <p:nvPicPr>
          <p:cNvPr id="12" name="Picture 11"/>
          <p:cNvPicPr>
            <a:picLocks noChangeAspect="1"/>
          </p:cNvPicPr>
          <p:nvPr/>
        </p:nvPicPr>
        <p:blipFill>
          <a:blip r:embed="rId4" cstate="print">
            <a:extLst>
              <a:ext uri="{28A0092B-C50C-407E-A947-70E740481C1C}">
                <a14:useLocalDpi xmlns:a14="http://schemas.microsoft.com/office/drawing/2010/main" val="0"/>
              </a:ext>
            </a:extLst>
          </a:blip>
          <a:stretch>
            <a:fillRect/>
          </a:stretch>
        </p:blipFill>
        <p:spPr>
          <a:xfrm>
            <a:off x="0" y="4748597"/>
            <a:ext cx="3491880" cy="2226938"/>
          </a:xfrm>
          <a:prstGeom prst="ellipse">
            <a:avLst/>
          </a:prstGeom>
          <a:ln>
            <a:noFill/>
          </a:ln>
          <a:effectLst>
            <a:softEdge rad="112500"/>
          </a:effectLst>
        </p:spPr>
      </p:pic>
      <p:pic>
        <p:nvPicPr>
          <p:cNvPr id="1028" name="Picture 4" descr="Image result for mongu -tapo road  bidges pictures"/>
          <p:cNvPicPr>
            <a:picLocks noChangeAspect="1" noChangeArrowheads="1"/>
          </p:cNvPicPr>
          <p:nvPr/>
        </p:nvPicPr>
        <p:blipFill>
          <a:blip r:embed="rId5" cstate="print">
            <a:extLst>
              <a:ext uri="{28A0092B-C50C-407E-A947-70E740481C1C}">
                <a14:useLocalDpi xmlns:a14="http://schemas.microsoft.com/office/drawing/2010/main" val="0"/>
              </a:ext>
            </a:extLst>
          </a:blip>
          <a:srcRect/>
          <a:stretch>
            <a:fillRect/>
          </a:stretch>
        </p:blipFill>
        <p:spPr bwMode="auto">
          <a:xfrm>
            <a:off x="5413439" y="4748597"/>
            <a:ext cx="3723971" cy="2094734"/>
          </a:xfrm>
          <a:prstGeom prst="ellipse">
            <a:avLst/>
          </a:prstGeom>
          <a:ln>
            <a:noFill/>
          </a:ln>
          <a:effectLst>
            <a:softEdge rad="112500"/>
          </a:effectLst>
          <a:extLst>
            <a:ext uri="{909E8E84-426E-40DD-AFC4-6F175D3DCCD1}">
              <a14:hiddenFill xmlns:a14="http://schemas.microsoft.com/office/drawing/2010/main">
                <a:solidFill>
                  <a:srgbClr val="FFFFFF"/>
                </a:solidFill>
              </a14:hiddenFill>
            </a:ext>
          </a:extLst>
        </p:spPr>
      </p:pic>
      <p:pic>
        <p:nvPicPr>
          <p:cNvPr id="14" name="Picture 2" descr="Image result for sadc infrastructure development">
            <a:extLst>
              <a:ext uri="{FF2B5EF4-FFF2-40B4-BE49-F238E27FC236}">
                <a16:creationId xmlns:a16="http://schemas.microsoft.com/office/drawing/2014/main" id="{9B3B7F18-233D-4FA7-B2AF-5BEAA3CBFCE6}"/>
              </a:ext>
            </a:extLst>
          </p:cNvPr>
          <p:cNvPicPr>
            <a:picLocks noGrp="1" noChangeAspect="1" noChangeArrowheads="1"/>
          </p:cNvPicPr>
          <p:nvPr>
            <p:ph idx="1"/>
          </p:nvPr>
        </p:nvPicPr>
        <p:blipFill>
          <a:blip r:embed="rId6">
            <a:extLst>
              <a:ext uri="{28A0092B-C50C-407E-A947-70E740481C1C}">
                <a14:useLocalDpi xmlns:a14="http://schemas.microsoft.com/office/drawing/2010/main" val="0"/>
              </a:ext>
            </a:extLst>
          </a:blip>
          <a:srcRect/>
          <a:stretch>
            <a:fillRect/>
          </a:stretch>
        </p:blipFill>
        <p:spPr bwMode="auto">
          <a:xfrm>
            <a:off x="6300192" y="985403"/>
            <a:ext cx="2860296" cy="1572235"/>
          </a:xfrm>
          <a:prstGeom prst="rect">
            <a:avLst/>
          </a:prstGeom>
          <a:noFill/>
          <a:extLst>
            <a:ext uri="{909E8E84-426E-40DD-AFC4-6F175D3DCCD1}">
              <a14:hiddenFill xmlns:a14="http://schemas.microsoft.com/office/drawing/2010/main">
                <a:solidFill>
                  <a:srgbClr val="FFFFFF"/>
                </a:solidFill>
              </a14:hiddenFill>
            </a:ext>
          </a:extLst>
        </p:spPr>
      </p:pic>
      <p:pic>
        <p:nvPicPr>
          <p:cNvPr id="13" name="Content Placeholder 17" descr="NRFAlogo">
            <a:extLst>
              <a:ext uri="{FF2B5EF4-FFF2-40B4-BE49-F238E27FC236}">
                <a16:creationId xmlns:a16="http://schemas.microsoft.com/office/drawing/2014/main" id="{2B222812-5145-4FD9-91D8-55C08B23D23D}"/>
              </a:ext>
            </a:extLst>
          </p:cNvPr>
          <p:cNvPicPr>
            <a:picLocks/>
          </p:cNvPicPr>
          <p:nvPr/>
        </p:nvPicPr>
        <p:blipFill>
          <a:blip r:embed="rId7"/>
          <a:srcRect/>
          <a:stretch>
            <a:fillRect/>
          </a:stretch>
        </p:blipFill>
        <p:spPr>
          <a:xfrm>
            <a:off x="8458200" y="0"/>
            <a:ext cx="724662" cy="609600"/>
          </a:xfrm>
          <a:prstGeom prst="rect">
            <a:avLst/>
          </a:prstGeom>
          <a:effectLst>
            <a:outerShdw blurRad="190500" algn="tl" rotWithShape="0">
              <a:srgbClr val="000000">
                <a:alpha val="70000"/>
              </a:srgbClr>
            </a:outerShdw>
          </a:effectLst>
        </p:spPr>
      </p:pic>
    </p:spTree>
    <p:extLst>
      <p:ext uri="{BB962C8B-B14F-4D97-AF65-F5344CB8AC3E}">
        <p14:creationId xmlns:p14="http://schemas.microsoft.com/office/powerpoint/2010/main" val="2508886482"/>
      </p:ext>
    </p:extLst>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4"/>
          <p:cNvSpPr txBox="1">
            <a:spLocks/>
          </p:cNvSpPr>
          <p:nvPr/>
        </p:nvSpPr>
        <p:spPr>
          <a:xfrm>
            <a:off x="899592" y="2924944"/>
            <a:ext cx="7391400" cy="561692"/>
          </a:xfrm>
          <a:prstGeom prst="rect">
            <a:avLst/>
          </a:prstGeom>
          <a:ln/>
        </p:spPr>
        <p:style>
          <a:lnRef idx="2">
            <a:schemeClr val="accent2">
              <a:shade val="50000"/>
            </a:schemeClr>
          </a:lnRef>
          <a:fillRef idx="1">
            <a:schemeClr val="accent2"/>
          </a:fillRef>
          <a:effectRef idx="0">
            <a:schemeClr val="accent2"/>
          </a:effectRef>
          <a:fontRef idx="minor">
            <a:schemeClr val="lt1"/>
          </a:fontRef>
        </p:style>
        <p:txBody>
          <a:bodyPr wrap="square" lIns="68580" tIns="34290" rIns="68580" bIns="34290">
            <a:spAutoFit/>
          </a:bodyPr>
          <a:lstStyle>
            <a:defPPr>
              <a:defRPr lang="en-US"/>
            </a:defPPr>
            <a:lvl1pPr algn="ctr">
              <a:defRPr sz="4000" b="1">
                <a:solidFill>
                  <a:srgbClr val="FFFF00"/>
                </a:solidFill>
                <a:latin typeface="Times New Roman" panose="02020603050405020304" pitchFamily="18" charset="0"/>
                <a:ea typeface="Times New Roman" panose="02020603050405020304" pitchFamily="18" charset="0"/>
                <a:cs typeface="Times New Roman" panose="02020603050405020304" pitchFamily="18" charset="0"/>
              </a:defRPr>
            </a:lvl1pPr>
          </a:lstStyle>
          <a:p>
            <a:r>
              <a:rPr lang="en-US" sz="3200" dirty="0">
                <a:solidFill>
                  <a:schemeClr val="bg1"/>
                </a:solidFill>
                <a:latin typeface="Arial Black" panose="020B0A04020102020204" pitchFamily="34" charset="0"/>
              </a:rPr>
              <a:t>What can be Done/Way Forward</a:t>
            </a:r>
          </a:p>
        </p:txBody>
      </p:sp>
      <p:pic>
        <p:nvPicPr>
          <p:cNvPr id="3" name="Content Placeholder 17" descr="NRFAlogo"/>
          <p:cNvPicPr>
            <a:picLocks/>
          </p:cNvPicPr>
          <p:nvPr/>
        </p:nvPicPr>
        <p:blipFill>
          <a:blip r:embed="rId2"/>
          <a:srcRect/>
          <a:stretch>
            <a:fillRect/>
          </a:stretch>
        </p:blipFill>
        <p:spPr>
          <a:xfrm>
            <a:off x="8238936" y="0"/>
            <a:ext cx="905064" cy="609600"/>
          </a:xfrm>
          <a:prstGeom prst="rect">
            <a:avLst/>
          </a:prstGeom>
          <a:effectLst>
            <a:outerShdw blurRad="190500" algn="tl" rotWithShape="0">
              <a:srgbClr val="000000">
                <a:alpha val="70000"/>
              </a:srgbClr>
            </a:outerShdw>
          </a:effectLst>
        </p:spPr>
      </p:pic>
    </p:spTree>
    <p:extLst>
      <p:ext uri="{BB962C8B-B14F-4D97-AF65-F5344CB8AC3E}">
        <p14:creationId xmlns:p14="http://schemas.microsoft.com/office/powerpoint/2010/main" val="357710912"/>
      </p:ext>
    </p:extLst>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20C60F2-BCAB-4087-B077-B65D88699BEF}"/>
              </a:ext>
            </a:extLst>
          </p:cNvPr>
          <p:cNvSpPr>
            <a:spLocks noGrp="1"/>
          </p:cNvSpPr>
          <p:nvPr>
            <p:ph type="title"/>
          </p:nvPr>
        </p:nvSpPr>
        <p:spPr>
          <a:xfrm>
            <a:off x="0" y="0"/>
            <a:ext cx="3465513" cy="1435100"/>
          </a:xfrm>
        </p:spPr>
        <p:style>
          <a:lnRef idx="2">
            <a:schemeClr val="accent3">
              <a:shade val="50000"/>
            </a:schemeClr>
          </a:lnRef>
          <a:fillRef idx="1">
            <a:schemeClr val="accent3"/>
          </a:fillRef>
          <a:effectRef idx="0">
            <a:schemeClr val="accent3"/>
          </a:effectRef>
          <a:fontRef idx="minor">
            <a:schemeClr val="lt1"/>
          </a:fontRef>
        </p:style>
        <p:txBody>
          <a:bodyPr/>
          <a:lstStyle/>
          <a:p>
            <a:r>
              <a:rPr lang="en-US" dirty="0">
                <a:latin typeface="Arial Black" panose="020B0A04020102020204" pitchFamily="34" charset="0"/>
              </a:rPr>
              <a:t>What can be done?</a:t>
            </a:r>
          </a:p>
        </p:txBody>
      </p:sp>
      <p:sp>
        <p:nvSpPr>
          <p:cNvPr id="4" name="Text Placeholder 3">
            <a:extLst>
              <a:ext uri="{FF2B5EF4-FFF2-40B4-BE49-F238E27FC236}">
                <a16:creationId xmlns:a16="http://schemas.microsoft.com/office/drawing/2014/main" id="{43033C54-E873-4BBD-827F-2D6AAF170DF7}"/>
              </a:ext>
            </a:extLst>
          </p:cNvPr>
          <p:cNvSpPr>
            <a:spLocks noGrp="1"/>
          </p:cNvSpPr>
          <p:nvPr>
            <p:ph type="body" sz="half" idx="2"/>
          </p:nvPr>
        </p:nvSpPr>
        <p:spPr>
          <a:xfrm>
            <a:off x="0" y="1435100"/>
            <a:ext cx="3465513" cy="5575300"/>
          </a:xfrm>
        </p:spPr>
        <p:txBody>
          <a:bodyPr>
            <a:normAutofit lnSpcReduction="10000"/>
          </a:bodyPr>
          <a:lstStyle/>
          <a:p>
            <a:r>
              <a:rPr lang="en-US" dirty="0">
                <a:latin typeface="Arial Black" panose="020B0A04020102020204" pitchFamily="34" charset="0"/>
              </a:rPr>
              <a:t>Enhance Policy Coordination-Development of a more competitive integrated and liberalized regional transport policy that spells out a clear strategy on road infrastructure development at regional level.</a:t>
            </a:r>
          </a:p>
          <a:p>
            <a:endParaRPr lang="en-US" dirty="0">
              <a:latin typeface="Arial Black" panose="020B0A04020102020204" pitchFamily="34" charset="0"/>
            </a:endParaRPr>
          </a:p>
          <a:p>
            <a:r>
              <a:rPr lang="en-US" dirty="0">
                <a:latin typeface="Arial Black" panose="020B0A04020102020204" pitchFamily="34" charset="0"/>
              </a:rPr>
              <a:t>Regional Cooperation with respect to attracting strategic investments that would help to undertake large scale  infrastructure development projects.</a:t>
            </a:r>
          </a:p>
          <a:p>
            <a:endParaRPr lang="en-US" dirty="0">
              <a:latin typeface="Arial Black" panose="020B0A04020102020204" pitchFamily="34" charset="0"/>
            </a:endParaRPr>
          </a:p>
          <a:p>
            <a:r>
              <a:rPr lang="en-US" dirty="0">
                <a:latin typeface="Arial Black" panose="020B0A04020102020204" pitchFamily="34" charset="0"/>
              </a:rPr>
              <a:t>Financing sustainable transport infrastructure using collaborative PPPs, Development Finance funding and joint Government financing.</a:t>
            </a:r>
          </a:p>
          <a:p>
            <a:endParaRPr lang="en-US" dirty="0">
              <a:latin typeface="Arial Black" panose="020B0A04020102020204" pitchFamily="34" charset="0"/>
            </a:endParaRPr>
          </a:p>
          <a:p>
            <a:r>
              <a:rPr lang="en-US" dirty="0">
                <a:latin typeface="Arial Black" panose="020B0A04020102020204" pitchFamily="34" charset="0"/>
              </a:rPr>
              <a:t>At country level develop, a feeder roads program in the rural areas that eventually feed into regional corridors and cross border connections</a:t>
            </a:r>
          </a:p>
          <a:p>
            <a:endParaRPr lang="en-US" dirty="0">
              <a:latin typeface="Arial Black" panose="020B0A04020102020204" pitchFamily="34" charset="0"/>
            </a:endParaRPr>
          </a:p>
          <a:p>
            <a:endParaRPr lang="en-US" dirty="0">
              <a:latin typeface="Arial Black" panose="020B0A04020102020204" pitchFamily="34" charset="0"/>
            </a:endParaRPr>
          </a:p>
          <a:p>
            <a:endParaRPr lang="en-US" dirty="0"/>
          </a:p>
          <a:p>
            <a:endParaRPr lang="en-US" dirty="0"/>
          </a:p>
        </p:txBody>
      </p:sp>
      <p:pic>
        <p:nvPicPr>
          <p:cNvPr id="9" name="Content Placeholder 17" descr="NRFAlogo">
            <a:extLst>
              <a:ext uri="{FF2B5EF4-FFF2-40B4-BE49-F238E27FC236}">
                <a16:creationId xmlns:a16="http://schemas.microsoft.com/office/drawing/2014/main" id="{A4251A15-00B7-4DCD-B7E9-B83B04EE484C}"/>
              </a:ext>
            </a:extLst>
          </p:cNvPr>
          <p:cNvPicPr>
            <a:picLocks/>
          </p:cNvPicPr>
          <p:nvPr/>
        </p:nvPicPr>
        <p:blipFill>
          <a:blip r:embed="rId2"/>
          <a:srcRect/>
          <a:stretch>
            <a:fillRect/>
          </a:stretch>
        </p:blipFill>
        <p:spPr>
          <a:xfrm>
            <a:off x="0" y="0"/>
            <a:ext cx="990600" cy="609600"/>
          </a:xfrm>
          <a:prstGeom prst="rect">
            <a:avLst/>
          </a:prstGeom>
          <a:effectLst>
            <a:outerShdw blurRad="190500" algn="tl" rotWithShape="0">
              <a:srgbClr val="000000">
                <a:alpha val="70000"/>
              </a:srgbClr>
            </a:outerShdw>
          </a:effectLst>
        </p:spPr>
      </p:pic>
      <p:pic>
        <p:nvPicPr>
          <p:cNvPr id="3" name="Picture 2" descr="China-Linked Group Will Run Angolan Transport Corridor - The China-Global  South Project">
            <a:extLst>
              <a:ext uri="{FF2B5EF4-FFF2-40B4-BE49-F238E27FC236}">
                <a16:creationId xmlns:a16="http://schemas.microsoft.com/office/drawing/2014/main" id="{71389C38-2A17-C75F-18C4-CC156324AA54}"/>
              </a:ext>
            </a:extLst>
          </p:cNvPr>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3469524" y="0"/>
            <a:ext cx="5674476" cy="3158335"/>
          </a:xfrm>
          <a:prstGeom prst="rect">
            <a:avLst/>
          </a:prstGeom>
          <a:noFill/>
          <a:extLst>
            <a:ext uri="{909E8E84-426E-40DD-AFC4-6F175D3DCCD1}">
              <a14:hiddenFill xmlns:a14="http://schemas.microsoft.com/office/drawing/2010/main">
                <a:solidFill>
                  <a:srgbClr val="FFFFFF"/>
                </a:solidFill>
              </a14:hiddenFill>
            </a:ext>
          </a:extLst>
        </p:spPr>
      </p:pic>
      <p:pic>
        <p:nvPicPr>
          <p:cNvPr id="6" name="Picture 4" descr="2: Phases of the Nacala Road Corridor Project (EduAction, 12/30/2015). |  Download Scientific Diagram">
            <a:extLst>
              <a:ext uri="{FF2B5EF4-FFF2-40B4-BE49-F238E27FC236}">
                <a16:creationId xmlns:a16="http://schemas.microsoft.com/office/drawing/2014/main" id="{CD9D6FC7-E85E-DC51-66EA-D91239938B46}"/>
              </a:ext>
            </a:extLst>
          </p:cNvPr>
          <p:cNvPicPr>
            <a:picLocks noGrp="1" noChangeAspect="1" noChangeArrowheads="1"/>
          </p:cNvPicPr>
          <p:nvPr>
            <p:ph idx="1"/>
          </p:nvPr>
        </p:nvPicPr>
        <p:blipFill>
          <a:blip r:embed="rId4">
            <a:extLst>
              <a:ext uri="{28A0092B-C50C-407E-A947-70E740481C1C}">
                <a14:useLocalDpi xmlns:a14="http://schemas.microsoft.com/office/drawing/2010/main" val="0"/>
              </a:ext>
            </a:extLst>
          </a:blip>
          <a:srcRect/>
          <a:stretch>
            <a:fillRect/>
          </a:stretch>
        </p:blipFill>
        <p:spPr bwMode="auto">
          <a:xfrm>
            <a:off x="3465513" y="3153878"/>
            <a:ext cx="5678487" cy="3627922"/>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371431528"/>
      </p:ext>
    </p:extLst>
  </p:cSld>
  <p:clrMapOvr>
    <a:masterClrMapping/>
  </p:clrMapOvr>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Rectangle 3"/>
          <p:cNvSpPr/>
          <p:nvPr/>
        </p:nvSpPr>
        <p:spPr>
          <a:xfrm>
            <a:off x="559496" y="116632"/>
            <a:ext cx="8100392" cy="500137"/>
          </a:xfrm>
          <a:prstGeom prst="rect">
            <a:avLst/>
          </a:prstGeom>
          <a:ln/>
        </p:spPr>
        <p:style>
          <a:lnRef idx="2">
            <a:schemeClr val="accent3">
              <a:shade val="50000"/>
            </a:schemeClr>
          </a:lnRef>
          <a:fillRef idx="1">
            <a:schemeClr val="accent3"/>
          </a:fillRef>
          <a:effectRef idx="0">
            <a:schemeClr val="accent3"/>
          </a:effectRef>
          <a:fontRef idx="minor">
            <a:schemeClr val="lt1"/>
          </a:fontRef>
        </p:style>
        <p:txBody>
          <a:bodyPr wrap="square" lIns="68580" tIns="34290" rIns="68580" bIns="34290">
            <a:spAutoFit/>
          </a:bodyPr>
          <a:lstStyle/>
          <a:p>
            <a:pPr algn="ctr"/>
            <a:r>
              <a:rPr lang="en-US" sz="2800" b="1" dirty="0">
                <a:solidFill>
                  <a:srgbClr val="FFFF00"/>
                </a:solidFill>
                <a:latin typeface="Arial Black" panose="020B0A04020102020204" pitchFamily="34" charset="0"/>
                <a:ea typeface="Times New Roman" panose="02020603050405020304" pitchFamily="18" charset="0"/>
                <a:cs typeface="Times New Roman" panose="02020603050405020304" pitchFamily="18" charset="0"/>
              </a:rPr>
              <a:t>Way Forward</a:t>
            </a:r>
            <a:endParaRPr lang="en-US" sz="2800" dirty="0">
              <a:ln w="0"/>
              <a:solidFill>
                <a:srgbClr val="FFFF00"/>
              </a:solidFill>
              <a:effectLst>
                <a:outerShdw blurRad="38100" dist="19050" dir="2700000" algn="tl" rotWithShape="0">
                  <a:schemeClr val="dk1">
                    <a:alpha val="40000"/>
                  </a:schemeClr>
                </a:outerShdw>
              </a:effectLst>
              <a:latin typeface="Arial Black" panose="020B0A04020102020204" pitchFamily="34" charset="0"/>
            </a:endParaRPr>
          </a:p>
        </p:txBody>
      </p:sp>
      <p:sp>
        <p:nvSpPr>
          <p:cNvPr id="5" name="Rectangle 4"/>
          <p:cNvSpPr/>
          <p:nvPr/>
        </p:nvSpPr>
        <p:spPr>
          <a:xfrm>
            <a:off x="130276" y="836712"/>
            <a:ext cx="8958831" cy="5116785"/>
          </a:xfrm>
          <a:prstGeom prst="rect">
            <a:avLst/>
          </a:prstGeom>
          <a:solidFill>
            <a:schemeClr val="accent1">
              <a:lumMod val="20000"/>
              <a:lumOff val="80000"/>
            </a:schemeClr>
          </a:solidFill>
          <a:ln>
            <a:noFill/>
          </a:ln>
          <a:effectLst>
            <a:outerShdw blurRad="190500" dist="228600" dir="2700000" algn="ctr">
              <a:srgbClr val="000000">
                <a:alpha val="30000"/>
              </a:srgbClr>
            </a:outerShdw>
          </a:effectLst>
          <a:scene3d>
            <a:camera prst="orthographicFront">
              <a:rot lat="0" lon="0" rev="0"/>
            </a:camera>
            <a:lightRig rig="glow" dir="t">
              <a:rot lat="0" lon="0" rev="4800000"/>
            </a:lightRig>
          </a:scene3d>
          <a:sp3d prstMaterial="matte">
            <a:bevelT w="127000" h="63500"/>
          </a:sp3d>
        </p:spPr>
        <p:style>
          <a:lnRef idx="1">
            <a:schemeClr val="accent5"/>
          </a:lnRef>
          <a:fillRef idx="3">
            <a:schemeClr val="accent5"/>
          </a:fillRef>
          <a:effectRef idx="2">
            <a:schemeClr val="accent5"/>
          </a:effectRef>
          <a:fontRef idx="minor">
            <a:schemeClr val="lt1"/>
          </a:fontRef>
        </p:style>
        <p:txBody>
          <a:bodyPr wrap="square" lIns="68580" tIns="34290" rIns="68580" bIns="34290">
            <a:spAutoFit/>
          </a:bodyPr>
          <a:lstStyle/>
          <a:p>
            <a:pPr marL="342900" indent="-342900" algn="just">
              <a:buAutoNum type="arabicPeriod"/>
            </a:pPr>
            <a:r>
              <a:rPr lang="en-US" sz="1600" dirty="0">
                <a:solidFill>
                  <a:srgbClr val="333333"/>
                </a:solidFill>
                <a:latin typeface="Arial Black" panose="020B0A04020102020204" pitchFamily="34" charset="0"/>
                <a:ea typeface="Times New Roman" panose="02020603050405020304" pitchFamily="18" charset="0"/>
                <a:cs typeface="Times New Roman" panose="02020603050405020304" pitchFamily="18" charset="0"/>
              </a:rPr>
              <a:t>Need to </a:t>
            </a:r>
            <a:r>
              <a:rPr lang="en-ZA" sz="1600" dirty="0">
                <a:solidFill>
                  <a:srgbClr val="333333"/>
                </a:solidFill>
                <a:latin typeface="Arial Black" panose="020B0A04020102020204" pitchFamily="34" charset="0"/>
                <a:ea typeface="Times New Roman" panose="02020603050405020304" pitchFamily="18" charset="0"/>
                <a:cs typeface="Times New Roman" panose="02020603050405020304" pitchFamily="18" charset="0"/>
              </a:rPr>
              <a:t>develop adequate road network that supports the socioeconomic growth underway in the region. A network that will provide access to major centres, ports, and harbours, while minimising road transport costs and impacts to the environment</a:t>
            </a:r>
          </a:p>
          <a:p>
            <a:pPr algn="just"/>
            <a:endParaRPr lang="en-ZA" sz="1600" dirty="0">
              <a:solidFill>
                <a:srgbClr val="333333"/>
              </a:solidFill>
              <a:latin typeface="Arial Black" panose="020B0A04020102020204" pitchFamily="34" charset="0"/>
              <a:ea typeface="Times New Roman" panose="02020603050405020304" pitchFamily="18" charset="0"/>
              <a:cs typeface="Times New Roman" panose="02020603050405020304" pitchFamily="18" charset="0"/>
            </a:endParaRPr>
          </a:p>
          <a:p>
            <a:pPr algn="just"/>
            <a:r>
              <a:rPr lang="en-ZA" sz="1600" dirty="0">
                <a:solidFill>
                  <a:srgbClr val="333333"/>
                </a:solidFill>
                <a:latin typeface="Arial Black" panose="020B0A04020102020204" pitchFamily="34" charset="0"/>
                <a:ea typeface="Times New Roman" panose="02020603050405020304" pitchFamily="18" charset="0"/>
                <a:cs typeface="Times New Roman" panose="02020603050405020304" pitchFamily="18" charset="0"/>
              </a:rPr>
              <a:t>2. Need to collaborate on a harmonised regional road policy that provides for monitoring the effectiveness of road infrastructure, introducing commercial practices for supporting roads, and developing strategies for reducing operating costs</a:t>
            </a:r>
          </a:p>
          <a:p>
            <a:pPr marL="342900" indent="-342900" algn="just">
              <a:buAutoNum type="arabicPeriod"/>
            </a:pPr>
            <a:endParaRPr lang="en-ZA" sz="1600" dirty="0">
              <a:solidFill>
                <a:srgbClr val="333333"/>
              </a:solidFill>
              <a:latin typeface="Arial Black" panose="020B0A04020102020204" pitchFamily="34" charset="0"/>
              <a:ea typeface="Times New Roman" panose="02020603050405020304" pitchFamily="18" charset="0"/>
              <a:cs typeface="Times New Roman" panose="02020603050405020304" pitchFamily="18" charset="0"/>
            </a:endParaRPr>
          </a:p>
          <a:p>
            <a:pPr algn="just"/>
            <a:r>
              <a:rPr lang="en-ZA" sz="1600" dirty="0">
                <a:solidFill>
                  <a:srgbClr val="333333"/>
                </a:solidFill>
                <a:latin typeface="Arial Black" panose="020B0A04020102020204" pitchFamily="34" charset="0"/>
                <a:ea typeface="Times New Roman" panose="02020603050405020304" pitchFamily="18" charset="0"/>
                <a:cs typeface="Times New Roman" panose="02020603050405020304" pitchFamily="18" charset="0"/>
              </a:rPr>
              <a:t>3. Need for focus on Funding Trunk roads for </a:t>
            </a:r>
            <a:r>
              <a:rPr lang="en-ZA" sz="1600" b="1" dirty="0">
                <a:solidFill>
                  <a:srgbClr val="333333"/>
                </a:solidFill>
                <a:latin typeface="Arial Black" panose="020B0A04020102020204" pitchFamily="34" charset="0"/>
                <a:ea typeface="Times New Roman" panose="02020603050405020304" pitchFamily="18" charset="0"/>
                <a:cs typeface="Times New Roman" panose="02020603050405020304" pitchFamily="18" charset="0"/>
              </a:rPr>
              <a:t>expansion</a:t>
            </a:r>
            <a:r>
              <a:rPr lang="en-ZA" sz="1600" dirty="0">
                <a:solidFill>
                  <a:srgbClr val="333333"/>
                </a:solidFill>
                <a:latin typeface="Arial Black" panose="020B0A04020102020204" pitchFamily="34" charset="0"/>
                <a:ea typeface="Times New Roman" panose="02020603050405020304" pitchFamily="18" charset="0"/>
                <a:cs typeface="Times New Roman" panose="02020603050405020304" pitchFamily="18" charset="0"/>
              </a:rPr>
              <a:t>, </a:t>
            </a:r>
            <a:r>
              <a:rPr lang="en-ZA" sz="1600" b="1" dirty="0">
                <a:solidFill>
                  <a:srgbClr val="333333"/>
                </a:solidFill>
                <a:latin typeface="Arial Black" panose="020B0A04020102020204" pitchFamily="34" charset="0"/>
                <a:ea typeface="Times New Roman" panose="02020603050405020304" pitchFamily="18" charset="0"/>
                <a:cs typeface="Times New Roman" panose="02020603050405020304" pitchFamily="18" charset="0"/>
              </a:rPr>
              <a:t>maintenance</a:t>
            </a:r>
            <a:r>
              <a:rPr lang="en-ZA" sz="1600" dirty="0">
                <a:solidFill>
                  <a:srgbClr val="333333"/>
                </a:solidFill>
                <a:latin typeface="Arial Black" panose="020B0A04020102020204" pitchFamily="34" charset="0"/>
                <a:ea typeface="Times New Roman" panose="02020603050405020304" pitchFamily="18" charset="0"/>
                <a:cs typeface="Times New Roman" panose="02020603050405020304" pitchFamily="18" charset="0"/>
              </a:rPr>
              <a:t> and </a:t>
            </a:r>
            <a:r>
              <a:rPr lang="en-ZA" sz="1600" b="1" dirty="0">
                <a:solidFill>
                  <a:srgbClr val="333333"/>
                </a:solidFill>
                <a:latin typeface="Arial Black" panose="020B0A04020102020204" pitchFamily="34" charset="0"/>
                <a:ea typeface="Times New Roman" panose="02020603050405020304" pitchFamily="18" charset="0"/>
                <a:cs typeface="Times New Roman" panose="02020603050405020304" pitchFamily="18" charset="0"/>
              </a:rPr>
              <a:t>axle load control </a:t>
            </a:r>
            <a:r>
              <a:rPr lang="en-ZA" sz="1600" dirty="0">
                <a:solidFill>
                  <a:srgbClr val="333333"/>
                </a:solidFill>
                <a:latin typeface="Arial Black" panose="020B0A04020102020204" pitchFamily="34" charset="0"/>
                <a:ea typeface="Times New Roman" panose="02020603050405020304" pitchFamily="18" charset="0"/>
                <a:cs typeface="Times New Roman" panose="02020603050405020304" pitchFamily="18" charset="0"/>
              </a:rPr>
              <a:t>to sustain the road infrastructure for enhanced  regional integration.</a:t>
            </a:r>
          </a:p>
          <a:p>
            <a:pPr algn="just"/>
            <a:endParaRPr lang="en-ZA" sz="1600" dirty="0">
              <a:solidFill>
                <a:srgbClr val="333333"/>
              </a:solidFill>
              <a:latin typeface="Arial Black" panose="020B0A04020102020204" pitchFamily="34" charset="0"/>
              <a:ea typeface="Times New Roman" panose="02020603050405020304" pitchFamily="18" charset="0"/>
              <a:cs typeface="Times New Roman" panose="02020603050405020304" pitchFamily="18" charset="0"/>
            </a:endParaRPr>
          </a:p>
          <a:p>
            <a:pPr algn="just"/>
            <a:r>
              <a:rPr lang="en-ZA" sz="1600" dirty="0">
                <a:solidFill>
                  <a:srgbClr val="333333"/>
                </a:solidFill>
                <a:latin typeface="Arial Black" panose="020B0A04020102020204" pitchFamily="34" charset="0"/>
                <a:ea typeface="Times New Roman" panose="02020603050405020304" pitchFamily="18" charset="0"/>
                <a:cs typeface="Times New Roman" panose="02020603050405020304" pitchFamily="18" charset="0"/>
              </a:rPr>
              <a:t>4. Above all these road infrastructure should take into consideration </a:t>
            </a:r>
            <a:r>
              <a:rPr lang="en-ZA" sz="1600" b="1" dirty="0">
                <a:solidFill>
                  <a:srgbClr val="333333"/>
                </a:solidFill>
                <a:latin typeface="Arial Black" panose="020B0A04020102020204" pitchFamily="34" charset="0"/>
                <a:ea typeface="Times New Roman" panose="02020603050405020304" pitchFamily="18" charset="0"/>
                <a:cs typeface="Times New Roman" panose="02020603050405020304" pitchFamily="18" charset="0"/>
              </a:rPr>
              <a:t>Road Safety</a:t>
            </a:r>
            <a:r>
              <a:rPr lang="en-ZA" sz="1600" dirty="0">
                <a:solidFill>
                  <a:srgbClr val="333333"/>
                </a:solidFill>
                <a:latin typeface="Arial Black" panose="020B0A04020102020204" pitchFamily="34" charset="0"/>
                <a:ea typeface="Times New Roman" panose="02020603050405020304" pitchFamily="18" charset="0"/>
                <a:cs typeface="Times New Roman" panose="02020603050405020304" pitchFamily="18" charset="0"/>
              </a:rPr>
              <a:t> issue to reduce on road traffic crashes and fatalities   </a:t>
            </a:r>
          </a:p>
          <a:p>
            <a:endParaRPr lang="en-ZA" b="1" dirty="0">
              <a:ln w="0"/>
              <a:solidFill>
                <a:schemeClr val="tx1"/>
              </a:solidFill>
              <a:effectLst>
                <a:outerShdw blurRad="38100" dist="19050" dir="2700000" algn="tl" rotWithShape="0">
                  <a:schemeClr val="dk1">
                    <a:alpha val="40000"/>
                  </a:schemeClr>
                </a:outerShdw>
              </a:effectLst>
            </a:endParaRPr>
          </a:p>
          <a:p>
            <a:pPr marL="342900" indent="-342900">
              <a:buFontTx/>
              <a:buAutoNum type="arabicPeriod"/>
            </a:pPr>
            <a:endParaRPr lang="en-ZA" b="1" dirty="0">
              <a:ln w="0"/>
              <a:solidFill>
                <a:schemeClr val="tx1"/>
              </a:solidFill>
              <a:effectLst>
                <a:outerShdw blurRad="38100" dist="19050" dir="2700000" algn="tl" rotWithShape="0">
                  <a:schemeClr val="dk1">
                    <a:alpha val="40000"/>
                  </a:schemeClr>
                </a:outerShdw>
              </a:effectLst>
            </a:endParaRPr>
          </a:p>
          <a:p>
            <a:pPr marL="342900" indent="-342900">
              <a:buAutoNum type="arabicPeriod"/>
            </a:pPr>
            <a:endParaRPr lang="en-US" b="1" dirty="0">
              <a:ln w="0"/>
              <a:solidFill>
                <a:schemeClr val="tx1"/>
              </a:solidFill>
              <a:effectLst>
                <a:outerShdw blurRad="38100" dist="19050" dir="2700000" algn="tl" rotWithShape="0">
                  <a:schemeClr val="dk1">
                    <a:alpha val="40000"/>
                  </a:schemeClr>
                </a:outerShdw>
              </a:effectLst>
            </a:endParaRPr>
          </a:p>
          <a:p>
            <a:endParaRPr lang="en-US" dirty="0">
              <a:ln w="0"/>
              <a:solidFill>
                <a:schemeClr val="tx1"/>
              </a:solidFill>
              <a:effectLst>
                <a:outerShdw blurRad="38100" dist="19050" dir="2700000" algn="tl" rotWithShape="0">
                  <a:schemeClr val="dk1">
                    <a:alpha val="40000"/>
                  </a:schemeClr>
                </a:outerShdw>
              </a:effectLst>
            </a:endParaRPr>
          </a:p>
        </p:txBody>
      </p:sp>
      <p:pic>
        <p:nvPicPr>
          <p:cNvPr id="7" name="Picture 4" descr="Image result for roads signage in zambia border road pictures"/>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6019800" y="5791199"/>
            <a:ext cx="3124200" cy="856495"/>
          </a:xfrm>
          <a:prstGeom prst="rect">
            <a:avLst/>
          </a:prstGeom>
          <a:noFill/>
          <a:extLst>
            <a:ext uri="{909E8E84-426E-40DD-AFC4-6F175D3DCCD1}">
              <a14:hiddenFill xmlns:a14="http://schemas.microsoft.com/office/drawing/2010/main">
                <a:solidFill>
                  <a:srgbClr val="FFFFFF"/>
                </a:solidFill>
              </a14:hiddenFill>
            </a:ext>
          </a:extLst>
        </p:spPr>
      </p:pic>
      <p:pic>
        <p:nvPicPr>
          <p:cNvPr id="6" name="Picture 55">
            <a:extLst>
              <a:ext uri="{FF2B5EF4-FFF2-40B4-BE49-F238E27FC236}">
                <a16:creationId xmlns:a16="http://schemas.microsoft.com/office/drawing/2014/main" id="{1428D184-106D-4715-9ACA-B67914C23202}"/>
              </a:ext>
            </a:extLst>
          </p:cNvPr>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8039100" y="-52802"/>
            <a:ext cx="1066800" cy="695739"/>
          </a:xfrm>
          <a:prstGeom prst="rect">
            <a:avLst/>
          </a:prstGeom>
          <a:ln>
            <a:noFill/>
          </a:ln>
          <a:effectLst>
            <a:softEdge rad="112500"/>
          </a:effectLst>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Tree>
    <p:extLst>
      <p:ext uri="{BB962C8B-B14F-4D97-AF65-F5344CB8AC3E}">
        <p14:creationId xmlns:p14="http://schemas.microsoft.com/office/powerpoint/2010/main" val="833840503"/>
      </p:ext>
    </p:extLst>
  </p:cSld>
  <p:clrMapOvr>
    <a:masterClrMapping/>
  </p:clrMapOvr>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B64A5AC-B81D-4186-A337-DCB4BDFF42EA}"/>
              </a:ext>
            </a:extLst>
          </p:cNvPr>
          <p:cNvSpPr>
            <a:spLocks noGrp="1"/>
          </p:cNvSpPr>
          <p:nvPr>
            <p:ph type="title"/>
          </p:nvPr>
        </p:nvSpPr>
        <p:spPr>
          <a:xfrm>
            <a:off x="0" y="0"/>
            <a:ext cx="3465513" cy="1435100"/>
          </a:xfrm>
        </p:spPr>
        <p:style>
          <a:lnRef idx="2">
            <a:schemeClr val="accent3">
              <a:shade val="50000"/>
            </a:schemeClr>
          </a:lnRef>
          <a:fillRef idx="1">
            <a:schemeClr val="accent3"/>
          </a:fillRef>
          <a:effectRef idx="0">
            <a:schemeClr val="accent3"/>
          </a:effectRef>
          <a:fontRef idx="minor">
            <a:schemeClr val="lt1"/>
          </a:fontRef>
        </p:style>
        <p:txBody>
          <a:bodyPr/>
          <a:lstStyle/>
          <a:p>
            <a:r>
              <a:rPr lang="en-US" dirty="0">
                <a:latin typeface="Arial Black" panose="020B0A04020102020204" pitchFamily="34" charset="0"/>
              </a:rPr>
              <a:t>Role of Roads Funds Agencies</a:t>
            </a:r>
          </a:p>
        </p:txBody>
      </p:sp>
      <p:sp>
        <p:nvSpPr>
          <p:cNvPr id="4" name="Text Placeholder 3">
            <a:extLst>
              <a:ext uri="{FF2B5EF4-FFF2-40B4-BE49-F238E27FC236}">
                <a16:creationId xmlns:a16="http://schemas.microsoft.com/office/drawing/2014/main" id="{9FF3B366-2F01-4F84-89A0-FC0290CF017D}"/>
              </a:ext>
            </a:extLst>
          </p:cNvPr>
          <p:cNvSpPr>
            <a:spLocks noGrp="1"/>
          </p:cNvSpPr>
          <p:nvPr>
            <p:ph type="body" sz="half" idx="2"/>
          </p:nvPr>
        </p:nvSpPr>
        <p:spPr>
          <a:xfrm>
            <a:off x="0" y="1435100"/>
            <a:ext cx="3465513" cy="4691063"/>
          </a:xfrm>
        </p:spPr>
        <p:txBody>
          <a:bodyPr/>
          <a:lstStyle/>
          <a:p>
            <a:r>
              <a:rPr lang="en-US" dirty="0">
                <a:latin typeface="Arial Black" panose="020B0A04020102020204" pitchFamily="34" charset="0"/>
              </a:rPr>
              <a:t>Critical Roles are to undertake cost effective resources mobilization strategies that would entail effective structured finance propositions for the various road projects at regional level.</a:t>
            </a:r>
          </a:p>
          <a:p>
            <a:endParaRPr lang="en-US" dirty="0">
              <a:latin typeface="Arial Black" panose="020B0A04020102020204" pitchFamily="34" charset="0"/>
            </a:endParaRPr>
          </a:p>
          <a:p>
            <a:r>
              <a:rPr lang="en-US" dirty="0">
                <a:latin typeface="Arial Black" panose="020B0A04020102020204" pitchFamily="34" charset="0"/>
              </a:rPr>
              <a:t>The resource envelopes of most Governments are rather low and thus the issue of PPPs has to be considered especially at regional level</a:t>
            </a:r>
          </a:p>
          <a:p>
            <a:endParaRPr lang="en-US" dirty="0">
              <a:latin typeface="Arial Black" panose="020B0A04020102020204" pitchFamily="34" charset="0"/>
            </a:endParaRPr>
          </a:p>
          <a:p>
            <a:r>
              <a:rPr lang="en-US" dirty="0">
                <a:latin typeface="Arial Black" panose="020B0A04020102020204" pitchFamily="34" charset="0"/>
              </a:rPr>
              <a:t>Governments ought to highly consider Road Tolling as a Non Traditional way of raising funds for roads maintenance and rehabilitation</a:t>
            </a:r>
          </a:p>
        </p:txBody>
      </p:sp>
      <p:pic>
        <p:nvPicPr>
          <p:cNvPr id="2050" name="Picture 2" descr="Image result for ppps in africa">
            <a:extLst>
              <a:ext uri="{FF2B5EF4-FFF2-40B4-BE49-F238E27FC236}">
                <a16:creationId xmlns:a16="http://schemas.microsoft.com/office/drawing/2014/main" id="{302A5771-DFC6-41EA-9B67-405D0E9F4F83}"/>
              </a:ext>
            </a:extLst>
          </p:cNvPr>
          <p:cNvPicPr>
            <a:picLocks noGrp="1" noChangeAspect="1" noChangeArrowheads="1"/>
          </p:cNvPicPr>
          <p:nvPr>
            <p:ph idx="1"/>
          </p:nvPr>
        </p:nvPicPr>
        <p:blipFill>
          <a:blip r:embed="rId2">
            <a:extLst>
              <a:ext uri="{28A0092B-C50C-407E-A947-70E740481C1C}">
                <a14:useLocalDpi xmlns:a14="http://schemas.microsoft.com/office/drawing/2010/main" val="0"/>
              </a:ext>
            </a:extLst>
          </a:blip>
          <a:srcRect/>
          <a:stretch>
            <a:fillRect/>
          </a:stretch>
        </p:blipFill>
        <p:spPr bwMode="auto">
          <a:xfrm>
            <a:off x="4724400" y="990600"/>
            <a:ext cx="2857500" cy="2590800"/>
          </a:xfrm>
          <a:prstGeom prst="rect">
            <a:avLst/>
          </a:prstGeom>
          <a:noFill/>
          <a:extLst>
            <a:ext uri="{909E8E84-426E-40DD-AFC4-6F175D3DCCD1}">
              <a14:hiddenFill xmlns:a14="http://schemas.microsoft.com/office/drawing/2010/main">
                <a:solidFill>
                  <a:srgbClr val="FFFFFF"/>
                </a:solidFill>
              </a14:hiddenFill>
            </a:ext>
          </a:extLst>
        </p:spPr>
      </p:pic>
      <p:pic>
        <p:nvPicPr>
          <p:cNvPr id="2052" name="Picture 4" descr="Image result for ppps in africa">
            <a:extLst>
              <a:ext uri="{FF2B5EF4-FFF2-40B4-BE49-F238E27FC236}">
                <a16:creationId xmlns:a16="http://schemas.microsoft.com/office/drawing/2014/main" id="{912EC739-3DB8-4735-92A0-707424159662}"/>
              </a:ext>
            </a:extLst>
          </p:cNvPr>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4419600" y="3780631"/>
            <a:ext cx="4038599" cy="2315369"/>
          </a:xfrm>
          <a:prstGeom prst="rect">
            <a:avLst/>
          </a:prstGeom>
          <a:noFill/>
          <a:extLst>
            <a:ext uri="{909E8E84-426E-40DD-AFC4-6F175D3DCCD1}">
              <a14:hiddenFill xmlns:a14="http://schemas.microsoft.com/office/drawing/2010/main">
                <a:solidFill>
                  <a:srgbClr val="FFFFFF"/>
                </a:solidFill>
              </a14:hiddenFill>
            </a:ext>
          </a:extLst>
        </p:spPr>
      </p:pic>
      <p:pic>
        <p:nvPicPr>
          <p:cNvPr id="9" name="Content Placeholder 17" descr="NRFAlogo">
            <a:extLst>
              <a:ext uri="{FF2B5EF4-FFF2-40B4-BE49-F238E27FC236}">
                <a16:creationId xmlns:a16="http://schemas.microsoft.com/office/drawing/2014/main" id="{20A676E8-FF34-48C8-8F2C-97BDB478233D}"/>
              </a:ext>
            </a:extLst>
          </p:cNvPr>
          <p:cNvPicPr>
            <a:picLocks/>
          </p:cNvPicPr>
          <p:nvPr/>
        </p:nvPicPr>
        <p:blipFill>
          <a:blip r:embed="rId4"/>
          <a:srcRect/>
          <a:stretch>
            <a:fillRect/>
          </a:stretch>
        </p:blipFill>
        <p:spPr>
          <a:xfrm>
            <a:off x="7696200" y="0"/>
            <a:ext cx="1524000" cy="609600"/>
          </a:xfrm>
          <a:prstGeom prst="rect">
            <a:avLst/>
          </a:prstGeom>
          <a:effectLst>
            <a:outerShdw blurRad="190500" algn="tl" rotWithShape="0">
              <a:srgbClr val="000000">
                <a:alpha val="70000"/>
              </a:srgbClr>
            </a:outerShdw>
          </a:effectLst>
        </p:spPr>
      </p:pic>
    </p:spTree>
    <p:extLst>
      <p:ext uri="{BB962C8B-B14F-4D97-AF65-F5344CB8AC3E}">
        <p14:creationId xmlns:p14="http://schemas.microsoft.com/office/powerpoint/2010/main" val="2579222153"/>
      </p:ext>
    </p:extLst>
  </p:cSld>
  <p:clrMapOvr>
    <a:masterClrMapping/>
  </p:clrMapOvr>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Slide Number Placeholder 2"/>
          <p:cNvSpPr>
            <a:spLocks noGrp="1"/>
          </p:cNvSpPr>
          <p:nvPr>
            <p:ph type="sldNum" sz="quarter" idx="12"/>
          </p:nvPr>
        </p:nvSpPr>
        <p:spPr/>
        <p:txBody>
          <a:bodyPr/>
          <a:lstStyle/>
          <a:p>
            <a:pPr>
              <a:defRPr/>
            </a:pPr>
            <a:fld id="{4D46284B-5413-44DD-A0B4-22FB41BA5391}" type="slidenum">
              <a:rPr lang="en-US" smtClean="0"/>
              <a:pPr>
                <a:defRPr/>
              </a:pPr>
              <a:t>17</a:t>
            </a:fld>
            <a:endParaRPr lang="en-US"/>
          </a:p>
        </p:txBody>
      </p:sp>
      <p:pic>
        <p:nvPicPr>
          <p:cNvPr id="4" name="Content Placeholder 17" descr="NRFAlogo"/>
          <p:cNvPicPr>
            <a:picLocks/>
          </p:cNvPicPr>
          <p:nvPr/>
        </p:nvPicPr>
        <p:blipFill>
          <a:blip r:embed="rId2"/>
          <a:srcRect/>
          <a:stretch>
            <a:fillRect/>
          </a:stretch>
        </p:blipFill>
        <p:spPr>
          <a:xfrm>
            <a:off x="8227159" y="100431"/>
            <a:ext cx="921346" cy="737769"/>
          </a:xfrm>
          <a:prstGeom prst="rect">
            <a:avLst/>
          </a:prstGeom>
          <a:effectLst>
            <a:outerShdw blurRad="190500" algn="tl" rotWithShape="0">
              <a:srgbClr val="000000">
                <a:alpha val="70000"/>
              </a:srgbClr>
            </a:outerShdw>
          </a:effectLst>
        </p:spPr>
      </p:pic>
      <p:sp>
        <p:nvSpPr>
          <p:cNvPr id="5" name="Rectangle 4"/>
          <p:cNvSpPr/>
          <p:nvPr/>
        </p:nvSpPr>
        <p:spPr>
          <a:xfrm>
            <a:off x="0" y="2743200"/>
            <a:ext cx="9144000" cy="500137"/>
          </a:xfrm>
          <a:prstGeom prst="rect">
            <a:avLst/>
          </a:prstGeom>
          <a:ln/>
        </p:spPr>
        <p:style>
          <a:lnRef idx="2">
            <a:schemeClr val="accent2">
              <a:shade val="50000"/>
            </a:schemeClr>
          </a:lnRef>
          <a:fillRef idx="1">
            <a:schemeClr val="accent2"/>
          </a:fillRef>
          <a:effectRef idx="0">
            <a:schemeClr val="accent2"/>
          </a:effectRef>
          <a:fontRef idx="minor">
            <a:schemeClr val="lt1"/>
          </a:fontRef>
        </p:style>
        <p:txBody>
          <a:bodyPr wrap="square" lIns="68580" tIns="34290" rIns="68580" bIns="34290">
            <a:spAutoFit/>
          </a:bodyPr>
          <a:lstStyle/>
          <a:p>
            <a:pPr algn="ctr"/>
            <a:r>
              <a:rPr lang="en-US" sz="2800" b="1" dirty="0">
                <a:solidFill>
                  <a:srgbClr val="FFFF00"/>
                </a:solidFill>
                <a:latin typeface="Arial Black" panose="020B0A04020102020204" pitchFamily="34" charset="0"/>
                <a:ea typeface="Times New Roman" panose="02020603050405020304" pitchFamily="18" charset="0"/>
                <a:cs typeface="Times New Roman" panose="02020603050405020304" pitchFamily="18" charset="0"/>
              </a:rPr>
              <a:t>CONCLUSION</a:t>
            </a:r>
          </a:p>
        </p:txBody>
      </p:sp>
    </p:spTree>
    <p:extLst>
      <p:ext uri="{BB962C8B-B14F-4D97-AF65-F5344CB8AC3E}">
        <p14:creationId xmlns:p14="http://schemas.microsoft.com/office/powerpoint/2010/main" val="4285178699"/>
      </p:ext>
    </p:extLst>
  </p:cSld>
  <p:clrMapOvr>
    <a:masterClrMapping/>
  </p:clrMapOvr>
</p:sld>
</file>

<file path=ppt/slides/slide1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9" name="Picture 8"/>
          <p:cNvPicPr>
            <a:picLocks noChangeAspect="1"/>
          </p:cNvPicPr>
          <p:nvPr/>
        </p:nvPicPr>
        <p:blipFill>
          <a:blip r:embed="rId3">
            <a:extLst>
              <a:ext uri="{28A0092B-C50C-407E-A947-70E740481C1C}">
                <a14:useLocalDpi xmlns:a14="http://schemas.microsoft.com/office/drawing/2010/main" val="0"/>
              </a:ext>
            </a:extLst>
          </a:blip>
          <a:stretch>
            <a:fillRect/>
          </a:stretch>
        </p:blipFill>
        <p:spPr>
          <a:xfrm>
            <a:off x="1" y="1007735"/>
            <a:ext cx="9143999" cy="5831565"/>
          </a:xfrm>
          <a:prstGeom prst="rect">
            <a:avLst/>
          </a:prstGeom>
        </p:spPr>
      </p:pic>
      <p:sp>
        <p:nvSpPr>
          <p:cNvPr id="4" name="AutoShape 5" descr="Image result for Value for Money"/>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pic>
        <p:nvPicPr>
          <p:cNvPr id="20" name="Picture 19" descr="NRFAlogo"/>
          <p:cNvPicPr/>
          <p:nvPr/>
        </p:nvPicPr>
        <p:blipFill>
          <a:blip r:embed="rId4" cstate="print"/>
          <a:srcRect/>
          <a:stretch>
            <a:fillRect/>
          </a:stretch>
        </p:blipFill>
        <p:spPr bwMode="auto">
          <a:xfrm>
            <a:off x="8028384" y="15156"/>
            <a:ext cx="1115616" cy="992578"/>
          </a:xfrm>
          <a:prstGeom prst="roundRect">
            <a:avLst>
              <a:gd name="adj" fmla="val 8594"/>
            </a:avLst>
          </a:prstGeom>
          <a:solidFill>
            <a:srgbClr val="FFFFFF">
              <a:shade val="85000"/>
            </a:srgbClr>
          </a:solidFill>
          <a:ln>
            <a:noFill/>
          </a:ln>
          <a:effectLst>
            <a:reflection blurRad="12700" stA="38000" endPos="28000" dist="5000" dir="5400000" sy="-100000" algn="bl" rotWithShape="0"/>
          </a:effectLst>
        </p:spPr>
      </p:pic>
      <p:sp>
        <p:nvSpPr>
          <p:cNvPr id="10" name="Rectangle 9"/>
          <p:cNvSpPr/>
          <p:nvPr/>
        </p:nvSpPr>
        <p:spPr>
          <a:xfrm>
            <a:off x="-9754" y="3940183"/>
            <a:ext cx="9143999" cy="807913"/>
          </a:xfrm>
          <a:prstGeom prst="rect">
            <a:avLst/>
          </a:prstGeom>
          <a:solidFill>
            <a:schemeClr val="tx1"/>
          </a:solidFill>
          <a:ln>
            <a:noFill/>
          </a:ln>
          <a:effectLst>
            <a:outerShdw blurRad="190500" dist="228600" dir="2700000" algn="ctr">
              <a:srgbClr val="000000">
                <a:alpha val="30000"/>
              </a:srgbClr>
            </a:outerShdw>
          </a:effectLst>
          <a:scene3d>
            <a:camera prst="orthographicFront">
              <a:rot lat="0" lon="0" rev="0"/>
            </a:camera>
            <a:lightRig rig="glow" dir="t">
              <a:rot lat="0" lon="0" rev="4800000"/>
            </a:lightRig>
          </a:scene3d>
          <a:sp3d prstMaterial="matte">
            <a:bevelT w="127000" h="63500"/>
          </a:sp3d>
        </p:spPr>
        <p:style>
          <a:lnRef idx="1">
            <a:schemeClr val="accent5"/>
          </a:lnRef>
          <a:fillRef idx="3">
            <a:schemeClr val="accent5"/>
          </a:fillRef>
          <a:effectRef idx="2">
            <a:schemeClr val="accent5"/>
          </a:effectRef>
          <a:fontRef idx="minor">
            <a:schemeClr val="lt1"/>
          </a:fontRef>
        </p:style>
        <p:txBody>
          <a:bodyPr wrap="square" lIns="68580" tIns="34290" rIns="68580" bIns="34290">
            <a:spAutoFit/>
          </a:bodyPr>
          <a:lstStyle/>
          <a:p>
            <a:pPr algn="ctr"/>
            <a:r>
              <a:rPr lang="en-US" sz="2400" b="1" dirty="0">
                <a:solidFill>
                  <a:srgbClr val="FFFF00"/>
                </a:solidFill>
                <a:latin typeface="Arial Black" panose="020B0A04020102020204" pitchFamily="34" charset="0"/>
                <a:ea typeface="Times New Roman" panose="02020603050405020304" pitchFamily="18" charset="0"/>
                <a:cs typeface="Times New Roman" panose="02020603050405020304" pitchFamily="18" charset="0"/>
              </a:rPr>
              <a:t>“ For Enhanced Regional Integration and Free </a:t>
            </a:r>
            <a:r>
              <a:rPr lang="en-US" sz="2400" b="1" dirty="0" err="1">
                <a:solidFill>
                  <a:srgbClr val="FFFF00"/>
                </a:solidFill>
                <a:latin typeface="Arial Black" panose="020B0A04020102020204" pitchFamily="34" charset="0"/>
                <a:ea typeface="Times New Roman" panose="02020603050405020304" pitchFamily="18" charset="0"/>
                <a:cs typeface="Times New Roman" panose="02020603050405020304" pitchFamily="18" charset="0"/>
              </a:rPr>
              <a:t>Tradeand</a:t>
            </a:r>
            <a:r>
              <a:rPr lang="en-US" sz="2400" b="1" dirty="0">
                <a:solidFill>
                  <a:srgbClr val="FFFF00"/>
                </a:solidFill>
                <a:latin typeface="Arial Black" panose="020B0A04020102020204" pitchFamily="34" charset="0"/>
                <a:ea typeface="Times New Roman" panose="02020603050405020304" pitchFamily="18" charset="0"/>
                <a:cs typeface="Times New Roman" panose="02020603050405020304" pitchFamily="18" charset="0"/>
              </a:rPr>
              <a:t> for Sustainable Financing Mechanisms”</a:t>
            </a:r>
          </a:p>
        </p:txBody>
      </p:sp>
      <p:sp>
        <p:nvSpPr>
          <p:cNvPr id="3" name="Rectangle 2"/>
          <p:cNvSpPr/>
          <p:nvPr/>
        </p:nvSpPr>
        <p:spPr>
          <a:xfrm>
            <a:off x="50367" y="2683150"/>
            <a:ext cx="9083878" cy="684803"/>
          </a:xfrm>
          <a:prstGeom prst="rect">
            <a:avLst/>
          </a:prstGeom>
          <a:solidFill>
            <a:schemeClr val="tx1"/>
          </a:solidFill>
          <a:ln>
            <a:noFill/>
          </a:ln>
          <a:effectLst>
            <a:outerShdw blurRad="190500" dist="228600" dir="2700000" algn="ctr">
              <a:srgbClr val="000000">
                <a:alpha val="30000"/>
              </a:srgbClr>
            </a:outerShdw>
          </a:effectLst>
          <a:scene3d>
            <a:camera prst="orthographicFront">
              <a:rot lat="0" lon="0" rev="0"/>
            </a:camera>
            <a:lightRig rig="glow" dir="t">
              <a:rot lat="0" lon="0" rev="4800000"/>
            </a:lightRig>
          </a:scene3d>
          <a:sp3d prstMaterial="matte">
            <a:bevelT w="127000" h="63500"/>
          </a:sp3d>
        </p:spPr>
        <p:style>
          <a:lnRef idx="1">
            <a:schemeClr val="accent5"/>
          </a:lnRef>
          <a:fillRef idx="3">
            <a:schemeClr val="accent5"/>
          </a:fillRef>
          <a:effectRef idx="2">
            <a:schemeClr val="accent5"/>
          </a:effectRef>
          <a:fontRef idx="minor">
            <a:schemeClr val="lt1"/>
          </a:fontRef>
        </p:style>
        <p:txBody>
          <a:bodyPr wrap="square" lIns="68580" tIns="34290" rIns="68580" bIns="34290">
            <a:spAutoFit/>
          </a:bodyPr>
          <a:lstStyle/>
          <a:p>
            <a:pPr algn="ctr"/>
            <a:r>
              <a:rPr lang="en-ZA" sz="2000" b="1" dirty="0">
                <a:solidFill>
                  <a:srgbClr val="FFFF00"/>
                </a:solidFill>
                <a:latin typeface="Arial Black" panose="020B0A04020102020204" pitchFamily="34" charset="0"/>
                <a:ea typeface="Times New Roman" panose="02020603050405020304" pitchFamily="18" charset="0"/>
                <a:cs typeface="Times New Roman" panose="02020603050405020304" pitchFamily="18" charset="0"/>
              </a:rPr>
              <a:t>Lets All work together and Think Differently to Sustain our Road Infrastructure</a:t>
            </a:r>
            <a:r>
              <a:rPr lang="en-ZA" sz="2000" b="1" dirty="0">
                <a:solidFill>
                  <a:srgbClr val="FFFF00"/>
                </a:solidFill>
                <a:latin typeface="Times New Roman" panose="02020603050405020304" pitchFamily="18" charset="0"/>
                <a:ea typeface="Times New Roman" panose="02020603050405020304" pitchFamily="18" charset="0"/>
                <a:cs typeface="Times New Roman" panose="02020603050405020304" pitchFamily="18" charset="0"/>
              </a:rPr>
              <a:t> </a:t>
            </a:r>
          </a:p>
        </p:txBody>
      </p:sp>
      <p:pic>
        <p:nvPicPr>
          <p:cNvPr id="11" name="Picture 415"/>
          <p:cNvPicPr>
            <a:picLocks noChangeAspect="1" noChangeArrowheads="1"/>
          </p:cNvPicPr>
          <p:nvPr/>
        </p:nvPicPr>
        <p:blipFill>
          <a:blip r:embed="rId5" cstate="print">
            <a:extLst>
              <a:ext uri="{28A0092B-C50C-407E-A947-70E740481C1C}">
                <a14:useLocalDpi xmlns:a14="http://schemas.microsoft.com/office/drawing/2010/main" val="0"/>
              </a:ext>
            </a:extLst>
          </a:blip>
          <a:srcRect/>
          <a:stretch>
            <a:fillRect/>
          </a:stretch>
        </p:blipFill>
        <p:spPr bwMode="auto">
          <a:xfrm>
            <a:off x="50367" y="16137"/>
            <a:ext cx="1353281" cy="1086196"/>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pic>
        <p:nvPicPr>
          <p:cNvPr id="12" name="Picture 2" descr="Image result for albert einstein quotes on teamwork"/>
          <p:cNvPicPr>
            <a:picLocks noChangeAspect="1" noChangeArrowheads="1"/>
          </p:cNvPicPr>
          <p:nvPr/>
        </p:nvPicPr>
        <p:blipFill>
          <a:blip r:embed="rId6">
            <a:extLst>
              <a:ext uri="{28A0092B-C50C-407E-A947-70E740481C1C}">
                <a14:useLocalDpi xmlns:a14="http://schemas.microsoft.com/office/drawing/2010/main" val="0"/>
              </a:ext>
            </a:extLst>
          </a:blip>
          <a:srcRect/>
          <a:stretch>
            <a:fillRect/>
          </a:stretch>
        </p:blipFill>
        <p:spPr bwMode="auto">
          <a:xfrm>
            <a:off x="1590229" y="0"/>
            <a:ext cx="6251573" cy="1916832"/>
          </a:xfrm>
          <a:prstGeom prst="rect">
            <a:avLst/>
          </a:prstGeom>
          <a:noFill/>
          <a:extLst>
            <a:ext uri="{909E8E84-426E-40DD-AFC4-6F175D3DCCD1}">
              <a14:hiddenFill xmlns:a14="http://schemas.microsoft.com/office/drawing/2010/main">
                <a:solidFill>
                  <a:srgbClr val="FFFFFF"/>
                </a:solidFill>
              </a14:hiddenFill>
            </a:ext>
          </a:extLst>
        </p:spPr>
      </p:pic>
      <p:pic>
        <p:nvPicPr>
          <p:cNvPr id="2050" name="Picture 2" descr="Image result for albert einstein quotes on teamwork"/>
          <p:cNvPicPr>
            <a:picLocks noChangeAspect="1" noChangeArrowheads="1"/>
          </p:cNvPicPr>
          <p:nvPr/>
        </p:nvPicPr>
        <p:blipFill>
          <a:blip r:embed="rId7">
            <a:extLst>
              <a:ext uri="{28A0092B-C50C-407E-A947-70E740481C1C}">
                <a14:useLocalDpi xmlns:a14="http://schemas.microsoft.com/office/drawing/2010/main" val="0"/>
              </a:ext>
            </a:extLst>
          </a:blip>
          <a:srcRect/>
          <a:stretch>
            <a:fillRect/>
          </a:stretch>
        </p:blipFill>
        <p:spPr bwMode="auto">
          <a:xfrm>
            <a:off x="7022623" y="5408868"/>
            <a:ext cx="2121377" cy="1447988"/>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2257514892"/>
      </p:ext>
    </p:extLst>
  </p:cSld>
  <p:clrMapOvr>
    <a:masterClrMapping/>
  </p:clrMapOvr>
</p:sld>
</file>

<file path=ppt/slides/slide1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2" name="Picture 1"/>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0" y="0"/>
            <a:ext cx="9144000" cy="6858000"/>
          </a:xfrm>
          <a:prstGeom prst="rect">
            <a:avLst/>
          </a:prstGeom>
        </p:spPr>
      </p:pic>
      <p:sp>
        <p:nvSpPr>
          <p:cNvPr id="25604" name="Slide Number Placeholder 2"/>
          <p:cNvSpPr>
            <a:spLocks noGrp="1"/>
          </p:cNvSpPr>
          <p:nvPr>
            <p:ph type="sldNum" sz="quarter" idx="12"/>
          </p:nvPr>
        </p:nvSpPr>
        <p:spPr bwMode="auto">
          <a:ln>
            <a:miter lim="800000"/>
            <a:headEnd/>
            <a:tailEnd/>
          </a:ln>
        </p:spPr>
        <p:txBody>
          <a:bodyPr wrap="square" numCol="1" anchorCtr="0" compatLnSpc="1">
            <a:prstTxWarp prst="textNoShape">
              <a:avLst/>
            </a:prstTxWarp>
          </a:bodyPr>
          <a:lstStyle/>
          <a:p>
            <a:pPr>
              <a:defRPr/>
            </a:pPr>
            <a:fld id="{DAB6A220-55DE-415B-9A27-413ACF4337A5}" type="slidenum">
              <a:rPr lang="en-US">
                <a:solidFill>
                  <a:prstClr val="black">
                    <a:tint val="75000"/>
                  </a:prstClr>
                </a:solidFill>
              </a:rPr>
              <a:pPr>
                <a:defRPr/>
              </a:pPr>
              <a:t>19</a:t>
            </a:fld>
            <a:endParaRPr lang="en-US">
              <a:solidFill>
                <a:prstClr val="black">
                  <a:tint val="75000"/>
                </a:prstClr>
              </a:solidFill>
            </a:endParaRPr>
          </a:p>
        </p:txBody>
      </p:sp>
      <p:pic>
        <p:nvPicPr>
          <p:cNvPr id="7" name="Picture 3"/>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3657600" y="3851742"/>
            <a:ext cx="2698750" cy="2295074"/>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
        <p:nvSpPr>
          <p:cNvPr id="8" name="Title 1"/>
          <p:cNvSpPr>
            <a:spLocks noGrp="1"/>
          </p:cNvSpPr>
          <p:nvPr>
            <p:ph type="title"/>
          </p:nvPr>
        </p:nvSpPr>
        <p:spPr>
          <a:xfrm>
            <a:off x="892175" y="-24526"/>
            <a:ext cx="8229600" cy="1081088"/>
          </a:xfrm>
        </p:spPr>
        <p:txBody>
          <a:bodyPr/>
          <a:lstStyle/>
          <a:p>
            <a:pPr algn="ctr" eaLnBrk="1" hangingPunct="1"/>
            <a:r>
              <a:rPr lang="en-US" altLang="en-US" b="1" dirty="0">
                <a:solidFill>
                  <a:srgbClr val="FF0000"/>
                </a:solidFill>
              </a:rPr>
              <a:t>THANK YOU</a:t>
            </a:r>
            <a:endParaRPr lang="nl-NL" altLang="en-US" b="1" dirty="0">
              <a:solidFill>
                <a:srgbClr val="FF0000"/>
              </a:solidFill>
            </a:endParaRPr>
          </a:p>
        </p:txBody>
      </p:sp>
      <p:sp>
        <p:nvSpPr>
          <p:cNvPr id="6" name="Rectangle 5"/>
          <p:cNvSpPr/>
          <p:nvPr/>
        </p:nvSpPr>
        <p:spPr>
          <a:xfrm>
            <a:off x="0" y="6112888"/>
            <a:ext cx="9144000" cy="377026"/>
          </a:xfrm>
          <a:prstGeom prst="rect">
            <a:avLst/>
          </a:prstGeom>
          <a:solidFill>
            <a:schemeClr val="tx1"/>
          </a:solidFill>
          <a:ln>
            <a:noFill/>
          </a:ln>
          <a:effectLst>
            <a:outerShdw blurRad="190500" dist="228600" dir="2700000" algn="ctr">
              <a:srgbClr val="000000">
                <a:alpha val="30000"/>
              </a:srgbClr>
            </a:outerShdw>
          </a:effectLst>
          <a:scene3d>
            <a:camera prst="orthographicFront">
              <a:rot lat="0" lon="0" rev="0"/>
            </a:camera>
            <a:lightRig rig="glow" dir="t">
              <a:rot lat="0" lon="0" rev="4800000"/>
            </a:lightRig>
          </a:scene3d>
          <a:sp3d prstMaterial="matte">
            <a:bevelT w="127000" h="63500"/>
          </a:sp3d>
        </p:spPr>
        <p:style>
          <a:lnRef idx="1">
            <a:schemeClr val="accent5"/>
          </a:lnRef>
          <a:fillRef idx="3">
            <a:schemeClr val="accent5"/>
          </a:fillRef>
          <a:effectRef idx="2">
            <a:schemeClr val="accent5"/>
          </a:effectRef>
          <a:fontRef idx="minor">
            <a:schemeClr val="lt1"/>
          </a:fontRef>
        </p:style>
        <p:txBody>
          <a:bodyPr wrap="square" lIns="68580" tIns="34290" rIns="68580" bIns="34290">
            <a:spAutoFit/>
          </a:bodyPr>
          <a:lstStyle/>
          <a:p>
            <a:pPr algn="ctr"/>
            <a:endParaRPr lang="en-ZA" sz="2000" b="1" dirty="0">
              <a:solidFill>
                <a:srgbClr val="FFFF00"/>
              </a:solidFill>
              <a:latin typeface="Times New Roman" panose="02020603050405020304" pitchFamily="18" charset="0"/>
              <a:ea typeface="Times New Roman" panose="02020603050405020304" pitchFamily="18" charset="0"/>
              <a:cs typeface="Times New Roman" panose="02020603050405020304" pitchFamily="18" charset="0"/>
            </a:endParaRPr>
          </a:p>
        </p:txBody>
      </p:sp>
    </p:spTree>
    <p:extLst>
      <p:ext uri="{BB962C8B-B14F-4D97-AF65-F5344CB8AC3E}">
        <p14:creationId xmlns:p14="http://schemas.microsoft.com/office/powerpoint/2010/main" val="1283735580"/>
      </p:ext>
    </p:extLst>
  </p:cSld>
  <p:clrMapOvr>
    <a:masterClrMapping/>
  </p:clrMapOvr>
</p:sld>
</file>

<file path=ppt/theme/theme1.xml><?xml version="1.0" encoding="utf-8"?>
<a:theme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ajorFont>
      <a:minorFont>
        <a:latin typeface="Calibri"/>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ppt/theme/theme2.xml><?xml version="1.0" encoding="utf-8"?>
<a:theme xmlns:a="http://schemas.openxmlformats.org/drawingml/2006/main" name="1_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ajorFont>
      <a:minorFont>
        <a:latin typeface="Calibri"/>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ppt/theme/theme3.xml><?xml version="1.0" encoding="utf-8"?>
<a:theme xmlns:a="http://schemas.openxmlformats.org/drawingml/2006/main" name="2_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ajorFont>
      <a:minorFont>
        <a:latin typeface="Calibri"/>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ppt/theme/theme4.xml><?xml version="1.0" encoding="utf-8"?>
<a:theme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ajorFont>
      <a:minorFont>
        <a:latin typeface="Calibri"/>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ppt/theme/theme5.xml><?xml version="1.0" encoding="utf-8"?>
<a:theme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ajorFont>
      <a:minorFont>
        <a:latin typeface="Calibri"/>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docProps/app.xml><?xml version="1.0" encoding="utf-8"?>
<Properties xmlns="http://schemas.openxmlformats.org/officeDocument/2006/extended-properties" xmlns:vt="http://schemas.openxmlformats.org/officeDocument/2006/docPropsVTypes">
  <TotalTime>39971</TotalTime>
  <Words>1171</Words>
  <Application>Microsoft Office PowerPoint</Application>
  <PresentationFormat>On-screen Show (4:3)</PresentationFormat>
  <Paragraphs>210</Paragraphs>
  <Slides>19</Slides>
  <Notes>3</Notes>
  <HiddenSlides>0</HiddenSlides>
  <MMClips>2</MMClips>
  <ScaleCrop>false</ScaleCrop>
  <HeadingPairs>
    <vt:vector size="6" baseType="variant">
      <vt:variant>
        <vt:lpstr>Fonts Used</vt:lpstr>
      </vt:variant>
      <vt:variant>
        <vt:i4>7</vt:i4>
      </vt:variant>
      <vt:variant>
        <vt:lpstr>Theme</vt:lpstr>
      </vt:variant>
      <vt:variant>
        <vt:i4>3</vt:i4>
      </vt:variant>
      <vt:variant>
        <vt:lpstr>Slide Titles</vt:lpstr>
      </vt:variant>
      <vt:variant>
        <vt:i4>19</vt:i4>
      </vt:variant>
    </vt:vector>
  </HeadingPairs>
  <TitlesOfParts>
    <vt:vector size="29" baseType="lpstr">
      <vt:lpstr>Arial</vt:lpstr>
      <vt:lpstr>Arial Black</vt:lpstr>
      <vt:lpstr>Book Antiqua</vt:lpstr>
      <vt:lpstr>Bookman Old Style</vt:lpstr>
      <vt:lpstr>Calibri</vt:lpstr>
      <vt:lpstr>Tahoma</vt:lpstr>
      <vt:lpstr>Times New Roman</vt:lpstr>
      <vt:lpstr>Office Theme</vt:lpstr>
      <vt:lpstr>1_Office Theme</vt:lpstr>
      <vt:lpstr>2_Office Theme</vt:lpstr>
      <vt:lpstr>PowerPoint Presentation</vt:lpstr>
      <vt:lpstr>PowerPoint Presentation</vt:lpstr>
      <vt:lpstr>PowerPoint Presentation</vt:lpstr>
      <vt:lpstr>PowerPoint Presentation</vt:lpstr>
      <vt:lpstr>PowerPoint Presentation</vt:lpstr>
      <vt:lpstr>Road User Charges Collections in Zambia</vt:lpstr>
      <vt:lpstr>Road Network Classification and Length</vt:lpstr>
      <vt:lpstr>Financing into the Road Fund and Key Challenges</vt:lpstr>
      <vt:lpstr>Financing Mechanisms </vt:lpstr>
      <vt:lpstr>Climate Change and Resilience into RAMS</vt:lpstr>
      <vt:lpstr>PowerPoint Presentation</vt:lpstr>
      <vt:lpstr>PowerPoint Presentation</vt:lpstr>
      <vt:lpstr>PowerPoint Presentation</vt:lpstr>
      <vt:lpstr>What can be done?</vt:lpstr>
      <vt:lpstr>PowerPoint Presentation</vt:lpstr>
      <vt:lpstr>Role of Roads Funds Agencies</vt:lpstr>
      <vt:lpstr>PowerPoint Presentation</vt:lpstr>
      <vt:lpstr>PowerPoint Presentation</vt:lpstr>
      <vt:lpstr>THANK YOU</vt:lpstr>
    </vt:vector>
  </TitlesOfParts>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TRANSPORT INFRASTRUCTURE EAST AFRICA 2013</dc:title>
  <dc:creator>wmumba</dc:creator>
  <cp:lastModifiedBy>Alinani Simukonda</cp:lastModifiedBy>
  <cp:revision>892</cp:revision>
  <dcterms:created xsi:type="dcterms:W3CDTF">2013-01-08T08:33:19Z</dcterms:created>
  <dcterms:modified xsi:type="dcterms:W3CDTF">2026-04-14T06:51:56Z</dcterms:modified>
</cp:coreProperties>
</file>