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743" r:id="rId3"/>
    <p:sldId id="770" r:id="rId4"/>
    <p:sldId id="745" r:id="rId5"/>
    <p:sldId id="726" r:id="rId6"/>
    <p:sldId id="746" r:id="rId7"/>
    <p:sldId id="747" r:id="rId8"/>
    <p:sldId id="748" r:id="rId9"/>
    <p:sldId id="749" r:id="rId10"/>
    <p:sldId id="750" r:id="rId11"/>
    <p:sldId id="751" r:id="rId12"/>
    <p:sldId id="752" r:id="rId13"/>
    <p:sldId id="754" r:id="rId14"/>
    <p:sldId id="756" r:id="rId15"/>
    <p:sldId id="758" r:id="rId16"/>
    <p:sldId id="760" r:id="rId17"/>
    <p:sldId id="762" r:id="rId18"/>
    <p:sldId id="761" r:id="rId19"/>
    <p:sldId id="763" r:id="rId20"/>
    <p:sldId id="764" r:id="rId21"/>
    <p:sldId id="767" r:id="rId22"/>
    <p:sldId id="768" r:id="rId23"/>
    <p:sldId id="765" r:id="rId24"/>
    <p:sldId id="766" r:id="rId25"/>
    <p:sldId id="769" r:id="rId26"/>
    <p:sldId id="71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19351A-E8E5-4FA7-9246-766AB3553C3F}" v="19" dt="2026-04-13T19:51:38.6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83" autoAdjust="0"/>
    <p:restoredTop sz="94660"/>
  </p:normalViewPr>
  <p:slideViewPr>
    <p:cSldViewPr snapToGrid="0">
      <p:cViewPr>
        <p:scale>
          <a:sx n="34" d="100"/>
          <a:sy n="34" d="100"/>
        </p:scale>
        <p:origin x="1779" y="111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 Haiya" userId="8072afe5-680d-4704-a814-fbd6355f74e8" providerId="ADAL" clId="{31C00EF1-A484-456D-86DD-B6760A81D9BF}"/>
    <pc:docChg chg="undo custSel addSld delSld modSld">
      <pc:chgData name="Francis Haiya" userId="8072afe5-680d-4704-a814-fbd6355f74e8" providerId="ADAL" clId="{31C00EF1-A484-456D-86DD-B6760A81D9BF}" dt="2026-04-13T19:53:08.995" v="1169" actId="1076"/>
      <pc:docMkLst>
        <pc:docMk/>
      </pc:docMkLst>
      <pc:sldChg chg="modSp del mod">
        <pc:chgData name="Francis Haiya" userId="8072afe5-680d-4704-a814-fbd6355f74e8" providerId="ADAL" clId="{31C00EF1-A484-456D-86DD-B6760A81D9BF}" dt="2026-04-13T19:31:57.684" v="677" actId="2696"/>
        <pc:sldMkLst>
          <pc:docMk/>
          <pc:sldMk cId="236946593" sldId="727"/>
        </pc:sldMkLst>
        <pc:spChg chg="mod">
          <ac:chgData name="Francis Haiya" userId="8072afe5-680d-4704-a814-fbd6355f74e8" providerId="ADAL" clId="{31C00EF1-A484-456D-86DD-B6760A81D9BF}" dt="2026-04-13T19:29:17.026" v="652" actId="20577"/>
          <ac:spMkLst>
            <pc:docMk/>
            <pc:sldMk cId="236946593" sldId="727"/>
            <ac:spMk id="3" creationId="{A7D0AB2A-7EA1-BF36-6737-3C7670D5042C}"/>
          </ac:spMkLst>
        </pc:spChg>
      </pc:sldChg>
      <pc:sldChg chg="del">
        <pc:chgData name="Francis Haiya" userId="8072afe5-680d-4704-a814-fbd6355f74e8" providerId="ADAL" clId="{31C00EF1-A484-456D-86DD-B6760A81D9BF}" dt="2026-04-13T11:08:56.839" v="0" actId="2696"/>
        <pc:sldMkLst>
          <pc:docMk/>
          <pc:sldMk cId="2483868530" sldId="740"/>
        </pc:sldMkLst>
      </pc:sldChg>
      <pc:sldChg chg="modSp del mod">
        <pc:chgData name="Francis Haiya" userId="8072afe5-680d-4704-a814-fbd6355f74e8" providerId="ADAL" clId="{31C00EF1-A484-456D-86DD-B6760A81D9BF}" dt="2026-04-13T19:07:07.130" v="536" actId="2696"/>
        <pc:sldMkLst>
          <pc:docMk/>
          <pc:sldMk cId="359024024" sldId="741"/>
        </pc:sldMkLst>
        <pc:spChg chg="mod">
          <ac:chgData name="Francis Haiya" userId="8072afe5-680d-4704-a814-fbd6355f74e8" providerId="ADAL" clId="{31C00EF1-A484-456D-86DD-B6760A81D9BF}" dt="2026-04-13T19:04:34.948" v="493" actId="6549"/>
          <ac:spMkLst>
            <pc:docMk/>
            <pc:sldMk cId="359024024" sldId="741"/>
            <ac:spMk id="32" creationId="{CFB095AD-6838-18E8-EC12-A2B7FD141735}"/>
          </ac:spMkLst>
        </pc:spChg>
      </pc:sldChg>
      <pc:sldChg chg="addSp delSp modSp mod setClrOvrMap">
        <pc:chgData name="Francis Haiya" userId="8072afe5-680d-4704-a814-fbd6355f74e8" providerId="ADAL" clId="{31C00EF1-A484-456D-86DD-B6760A81D9BF}" dt="2026-04-13T19:53:08.995" v="1169" actId="1076"/>
        <pc:sldMkLst>
          <pc:docMk/>
          <pc:sldMk cId="3229779359" sldId="743"/>
        </pc:sldMkLst>
        <pc:spChg chg="mod">
          <ac:chgData name="Francis Haiya" userId="8072afe5-680d-4704-a814-fbd6355f74e8" providerId="ADAL" clId="{31C00EF1-A484-456D-86DD-B6760A81D9BF}" dt="2026-04-13T19:53:01.931" v="1168" actId="14100"/>
          <ac:spMkLst>
            <pc:docMk/>
            <pc:sldMk cId="3229779359" sldId="743"/>
            <ac:spMk id="2" creationId="{1503893A-FCCE-A3F2-861C-025DB75DDF7D}"/>
          </ac:spMkLst>
        </pc:spChg>
        <pc:spChg chg="add del mod">
          <ac:chgData name="Francis Haiya" userId="8072afe5-680d-4704-a814-fbd6355f74e8" providerId="ADAL" clId="{31C00EF1-A484-456D-86DD-B6760A81D9BF}" dt="2026-04-13T19:48:28.041" v="1123" actId="26606"/>
          <ac:spMkLst>
            <pc:docMk/>
            <pc:sldMk cId="3229779359" sldId="743"/>
            <ac:spMk id="3" creationId="{55B183AC-8A2A-D726-9680-E691DD409DAD}"/>
          </ac:spMkLst>
        </pc:spChg>
        <pc:spChg chg="del">
          <ac:chgData name="Francis Haiya" userId="8072afe5-680d-4704-a814-fbd6355f74e8" providerId="ADAL" clId="{31C00EF1-A484-456D-86DD-B6760A81D9BF}" dt="2026-04-13T19:47:05.736" v="1111" actId="26606"/>
          <ac:spMkLst>
            <pc:docMk/>
            <pc:sldMk cId="3229779359" sldId="743"/>
            <ac:spMk id="7" creationId="{7A5F0580-5EE9-419F-96EE-B6529EF6E7D0}"/>
          </ac:spMkLst>
        </pc:spChg>
        <pc:spChg chg="add del">
          <ac:chgData name="Francis Haiya" userId="8072afe5-680d-4704-a814-fbd6355f74e8" providerId="ADAL" clId="{31C00EF1-A484-456D-86DD-B6760A81D9BF}" dt="2026-04-13T19:48:26.973" v="1120" actId="26606"/>
          <ac:spMkLst>
            <pc:docMk/>
            <pc:sldMk cId="3229779359" sldId="743"/>
            <ac:spMk id="8" creationId="{D1D34770-47A8-402C-AF23-2B653F2D88C1}"/>
          </ac:spMkLst>
        </pc:spChg>
        <pc:spChg chg="del">
          <ac:chgData name="Francis Haiya" userId="8072afe5-680d-4704-a814-fbd6355f74e8" providerId="ADAL" clId="{31C00EF1-A484-456D-86DD-B6760A81D9BF}" dt="2026-04-13T19:47:05.736" v="1111" actId="26606"/>
          <ac:spMkLst>
            <pc:docMk/>
            <pc:sldMk cId="3229779359" sldId="743"/>
            <ac:spMk id="10" creationId="{9AA72BD9-2C5A-4EDC-931F-5AA08EACA0F3}"/>
          </ac:spMkLst>
        </pc:spChg>
        <pc:spChg chg="del">
          <ac:chgData name="Francis Haiya" userId="8072afe5-680d-4704-a814-fbd6355f74e8" providerId="ADAL" clId="{31C00EF1-A484-456D-86DD-B6760A81D9BF}" dt="2026-04-13T19:47:05.736" v="1111" actId="26606"/>
          <ac:spMkLst>
            <pc:docMk/>
            <pc:sldMk cId="3229779359" sldId="743"/>
            <ac:spMk id="12" creationId="{DD3981AC-7B61-4947-BCF3-F7AA7FA385B9}"/>
          </ac:spMkLst>
        </pc:spChg>
        <pc:spChg chg="del">
          <ac:chgData name="Francis Haiya" userId="8072afe5-680d-4704-a814-fbd6355f74e8" providerId="ADAL" clId="{31C00EF1-A484-456D-86DD-B6760A81D9BF}" dt="2026-04-13T19:47:05.736" v="1111" actId="26606"/>
          <ac:spMkLst>
            <pc:docMk/>
            <pc:sldMk cId="3229779359" sldId="743"/>
            <ac:spMk id="14" creationId="{55D4142C-5077-457F-A6AD-3FECFDB39685}"/>
          </ac:spMkLst>
        </pc:spChg>
        <pc:graphicFrameChg chg="add del">
          <ac:chgData name="Francis Haiya" userId="8072afe5-680d-4704-a814-fbd6355f74e8" providerId="ADAL" clId="{31C00EF1-A484-456D-86DD-B6760A81D9BF}" dt="2026-04-13T19:48:28.011" v="1122" actId="26606"/>
          <ac:graphicFrameMkLst>
            <pc:docMk/>
            <pc:sldMk cId="3229779359" sldId="743"/>
            <ac:graphicFrameMk id="11" creationId="{FAD7D180-EFF9-6981-BFC5-DF70B8FC9CCA}"/>
          </ac:graphicFrameMkLst>
        </pc:graphicFrameChg>
        <pc:graphicFrameChg chg="add mod modGraphic">
          <ac:chgData name="Francis Haiya" userId="8072afe5-680d-4704-a814-fbd6355f74e8" providerId="ADAL" clId="{31C00EF1-A484-456D-86DD-B6760A81D9BF}" dt="2026-04-13T19:50:42.269" v="1148" actId="20577"/>
          <ac:graphicFrameMkLst>
            <pc:docMk/>
            <pc:sldMk cId="3229779359" sldId="743"/>
            <ac:graphicFrameMk id="13" creationId="{978533B6-233B-4D2D-8BDB-09FF56687E97}"/>
          </ac:graphicFrameMkLst>
        </pc:graphicFrameChg>
        <pc:picChg chg="del">
          <ac:chgData name="Francis Haiya" userId="8072afe5-680d-4704-a814-fbd6355f74e8" providerId="ADAL" clId="{31C00EF1-A484-456D-86DD-B6760A81D9BF}" dt="2026-04-13T19:32:17.319" v="679" actId="478"/>
          <ac:picMkLst>
            <pc:docMk/>
            <pc:sldMk cId="3229779359" sldId="743"/>
            <ac:picMk id="4" creationId="{1BAD2EDE-8A56-5DFD-3E73-BACDE8D098E6}"/>
          </ac:picMkLst>
        </pc:picChg>
        <pc:picChg chg="mod ord">
          <ac:chgData name="Francis Haiya" userId="8072afe5-680d-4704-a814-fbd6355f74e8" providerId="ADAL" clId="{31C00EF1-A484-456D-86DD-B6760A81D9BF}" dt="2026-04-13T19:49:48.240" v="1126" actId="14100"/>
          <ac:picMkLst>
            <pc:docMk/>
            <pc:sldMk cId="3229779359" sldId="743"/>
            <ac:picMk id="5" creationId="{0748DFEB-97E3-A5C4-10B7-3A2B9EFF586E}"/>
          </ac:picMkLst>
        </pc:picChg>
        <pc:picChg chg="del">
          <ac:chgData name="Francis Haiya" userId="8072afe5-680d-4704-a814-fbd6355f74e8" providerId="ADAL" clId="{31C00EF1-A484-456D-86DD-B6760A81D9BF}" dt="2026-04-13T19:32:11.545" v="678" actId="478"/>
          <ac:picMkLst>
            <pc:docMk/>
            <pc:sldMk cId="3229779359" sldId="743"/>
            <ac:picMk id="6" creationId="{405D24C3-070A-80E6-F86E-E412E149657A}"/>
          </ac:picMkLst>
        </pc:picChg>
        <pc:picChg chg="add mod">
          <ac:chgData name="Francis Haiya" userId="8072afe5-680d-4704-a814-fbd6355f74e8" providerId="ADAL" clId="{31C00EF1-A484-456D-86DD-B6760A81D9BF}" dt="2026-04-13T19:53:08.995" v="1169" actId="1076"/>
          <ac:picMkLst>
            <pc:docMk/>
            <pc:sldMk cId="3229779359" sldId="743"/>
            <ac:picMk id="9" creationId="{EB1DE163-9D96-F2BA-BE3C-57FAD6270446}"/>
          </ac:picMkLst>
        </pc:picChg>
        <pc:picChg chg="add mod">
          <ac:chgData name="Francis Haiya" userId="8072afe5-680d-4704-a814-fbd6355f74e8" providerId="ADAL" clId="{31C00EF1-A484-456D-86DD-B6760A81D9BF}" dt="2026-04-13T19:52:16.631" v="1160" actId="14100"/>
          <ac:picMkLst>
            <pc:docMk/>
            <pc:sldMk cId="3229779359" sldId="743"/>
            <ac:picMk id="15" creationId="{64352C41-6B4E-4895-3134-1EC57FA0EFBD}"/>
          </ac:picMkLst>
        </pc:picChg>
      </pc:sldChg>
      <pc:sldChg chg="modSp mod">
        <pc:chgData name="Francis Haiya" userId="8072afe5-680d-4704-a814-fbd6355f74e8" providerId="ADAL" clId="{31C00EF1-A484-456D-86DD-B6760A81D9BF}" dt="2026-04-13T19:05:38.116" v="535" actId="6549"/>
        <pc:sldMkLst>
          <pc:docMk/>
          <pc:sldMk cId="2947677910" sldId="766"/>
        </pc:sldMkLst>
        <pc:spChg chg="mod">
          <ac:chgData name="Francis Haiya" userId="8072afe5-680d-4704-a814-fbd6355f74e8" providerId="ADAL" clId="{31C00EF1-A484-456D-86DD-B6760A81D9BF}" dt="2026-04-13T19:05:38.116" v="535" actId="6549"/>
          <ac:spMkLst>
            <pc:docMk/>
            <pc:sldMk cId="2947677910" sldId="766"/>
            <ac:spMk id="4" creationId="{6918F169-0B32-08CB-211D-4528F6309937}"/>
          </ac:spMkLst>
        </pc:spChg>
        <pc:spChg chg="mod">
          <ac:chgData name="Francis Haiya" userId="8072afe5-680d-4704-a814-fbd6355f74e8" providerId="ADAL" clId="{31C00EF1-A484-456D-86DD-B6760A81D9BF}" dt="2026-04-13T19:00:32.765" v="437" actId="20577"/>
          <ac:spMkLst>
            <pc:docMk/>
            <pc:sldMk cId="2947677910" sldId="766"/>
            <ac:spMk id="7" creationId="{3F6079C7-60F8-DCFB-A7AF-8B0D2D516EF8}"/>
          </ac:spMkLst>
        </pc:spChg>
      </pc:sldChg>
      <pc:sldChg chg="addSp delSp modSp add mod">
        <pc:chgData name="Francis Haiya" userId="8072afe5-680d-4704-a814-fbd6355f74e8" providerId="ADAL" clId="{31C00EF1-A484-456D-86DD-B6760A81D9BF}" dt="2026-04-13T19:31:30.778" v="676" actId="20577"/>
        <pc:sldMkLst>
          <pc:docMk/>
          <pc:sldMk cId="4083338054" sldId="770"/>
        </pc:sldMkLst>
        <pc:spChg chg="mod">
          <ac:chgData name="Francis Haiya" userId="8072afe5-680d-4704-a814-fbd6355f74e8" providerId="ADAL" clId="{31C00EF1-A484-456D-86DD-B6760A81D9BF}" dt="2026-04-13T19:31:30.778" v="676" actId="20577"/>
          <ac:spMkLst>
            <pc:docMk/>
            <pc:sldMk cId="4083338054" sldId="770"/>
            <ac:spMk id="7" creationId="{5D7F02D2-F32F-39A6-DA07-BCA038259EA7}"/>
          </ac:spMkLst>
        </pc:spChg>
        <pc:spChg chg="mod">
          <ac:chgData name="Francis Haiya" userId="8072afe5-680d-4704-a814-fbd6355f74e8" providerId="ADAL" clId="{31C00EF1-A484-456D-86DD-B6760A81D9BF}" dt="2026-04-13T19:22:17.485" v="610" actId="6549"/>
          <ac:spMkLst>
            <pc:docMk/>
            <pc:sldMk cId="4083338054" sldId="770"/>
            <ac:spMk id="24580" creationId="{214BCB03-8FE2-0FF2-C4F2-1D6020333C0B}"/>
          </ac:spMkLst>
        </pc:spChg>
        <pc:picChg chg="add mod">
          <ac:chgData name="Francis Haiya" userId="8072afe5-680d-4704-a814-fbd6355f74e8" providerId="ADAL" clId="{31C00EF1-A484-456D-86DD-B6760A81D9BF}" dt="2026-04-13T19:23:37.932" v="621" actId="14100"/>
          <ac:picMkLst>
            <pc:docMk/>
            <pc:sldMk cId="4083338054" sldId="770"/>
            <ac:picMk id="4" creationId="{12C180E3-65CE-C367-01D9-05033967B1FC}"/>
          </ac:picMkLst>
        </pc:picChg>
        <pc:picChg chg="del">
          <ac:chgData name="Francis Haiya" userId="8072afe5-680d-4704-a814-fbd6355f74e8" providerId="ADAL" clId="{31C00EF1-A484-456D-86DD-B6760A81D9BF}" dt="2026-04-13T19:22:36.868" v="611" actId="478"/>
          <ac:picMkLst>
            <pc:docMk/>
            <pc:sldMk cId="4083338054" sldId="770"/>
            <ac:picMk id="6" creationId="{693A177A-5CDF-C486-6E65-DB00363B611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3328B-7757-4FF3-BA62-5D4EA0A3B64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147A76C-FCCC-469D-ACBD-E10C4C2843E9}">
      <dgm:prSet/>
      <dgm:spPr/>
      <dgm:t>
        <a:bodyPr/>
        <a:lstStyle/>
        <a:p>
          <a:r>
            <a:rPr lang="en-US" dirty="0"/>
            <a:t>Road Infrastructure in Malawi</a:t>
          </a:r>
        </a:p>
      </dgm:t>
    </dgm:pt>
    <dgm:pt modelId="{45448545-D3B9-46A0-972A-447BA7786C8E}" type="parTrans" cxnId="{C8BC606E-963B-4770-BC27-2F0900F210E9}">
      <dgm:prSet/>
      <dgm:spPr/>
      <dgm:t>
        <a:bodyPr/>
        <a:lstStyle/>
        <a:p>
          <a:endParaRPr lang="en-US"/>
        </a:p>
      </dgm:t>
    </dgm:pt>
    <dgm:pt modelId="{7AE7CCAD-70FE-4C27-8612-E739F1876AEC}" type="sibTrans" cxnId="{C8BC606E-963B-4770-BC27-2F0900F210E9}">
      <dgm:prSet/>
      <dgm:spPr/>
      <dgm:t>
        <a:bodyPr/>
        <a:lstStyle/>
        <a:p>
          <a:endParaRPr lang="en-US"/>
        </a:p>
      </dgm:t>
    </dgm:pt>
    <dgm:pt modelId="{BC1C0D74-DF77-4350-9FCD-A6880C8C64F8}">
      <dgm:prSet/>
      <dgm:spPr/>
      <dgm:t>
        <a:bodyPr/>
        <a:lstStyle/>
        <a:p>
          <a:r>
            <a:rPr lang="en-US"/>
            <a:t>Current Financing Status and Challenges</a:t>
          </a:r>
        </a:p>
      </dgm:t>
    </dgm:pt>
    <dgm:pt modelId="{6586BDE4-4FE8-4DAE-B378-548FEE54505E}" type="parTrans" cxnId="{FCC0C662-3EAF-407D-8B3A-E1A53F6E6B08}">
      <dgm:prSet/>
      <dgm:spPr/>
      <dgm:t>
        <a:bodyPr/>
        <a:lstStyle/>
        <a:p>
          <a:endParaRPr lang="en-US"/>
        </a:p>
      </dgm:t>
    </dgm:pt>
    <dgm:pt modelId="{1E058959-C07C-4779-9618-05170D49F608}" type="sibTrans" cxnId="{FCC0C662-3EAF-407D-8B3A-E1A53F6E6B08}">
      <dgm:prSet/>
      <dgm:spPr/>
      <dgm:t>
        <a:bodyPr/>
        <a:lstStyle/>
        <a:p>
          <a:endParaRPr lang="en-US"/>
        </a:p>
      </dgm:t>
    </dgm:pt>
    <dgm:pt modelId="{16A64C0E-7FE9-44D3-939B-49E6DD666454}">
      <dgm:prSet/>
      <dgm:spPr/>
      <dgm:t>
        <a:bodyPr/>
        <a:lstStyle/>
        <a:p>
          <a:r>
            <a:rPr lang="en-US"/>
            <a:t>Innovative Financing Mechanisms</a:t>
          </a:r>
        </a:p>
      </dgm:t>
    </dgm:pt>
    <dgm:pt modelId="{9C8715F9-F13E-49C0-9F3E-DAFB485D1C1B}" type="parTrans" cxnId="{A55CB6D6-E2A8-48DB-897B-B323A333D4FA}">
      <dgm:prSet/>
      <dgm:spPr/>
      <dgm:t>
        <a:bodyPr/>
        <a:lstStyle/>
        <a:p>
          <a:endParaRPr lang="en-US"/>
        </a:p>
      </dgm:t>
    </dgm:pt>
    <dgm:pt modelId="{727AED5D-A83B-475E-A72F-2BE9B1DCBF4C}" type="sibTrans" cxnId="{A55CB6D6-E2A8-48DB-897B-B323A333D4FA}">
      <dgm:prSet/>
      <dgm:spPr/>
      <dgm:t>
        <a:bodyPr/>
        <a:lstStyle/>
        <a:p>
          <a:endParaRPr lang="en-US"/>
        </a:p>
      </dgm:t>
    </dgm:pt>
    <dgm:pt modelId="{9E3FB8A7-A566-4156-94C1-9DE563C8D83C}">
      <dgm:prSet/>
      <dgm:spPr/>
      <dgm:t>
        <a:bodyPr/>
        <a:lstStyle/>
        <a:p>
          <a:r>
            <a:rPr lang="en-US" dirty="0"/>
            <a:t>Governance and Transparency of Road Funds</a:t>
          </a:r>
        </a:p>
      </dgm:t>
    </dgm:pt>
    <dgm:pt modelId="{72376F5D-1B2C-4F1B-A343-64D7E73A5CAD}" type="parTrans" cxnId="{73F61A37-12A3-49D0-8421-30E092F0D722}">
      <dgm:prSet/>
      <dgm:spPr/>
      <dgm:t>
        <a:bodyPr/>
        <a:lstStyle/>
        <a:p>
          <a:endParaRPr lang="en-US"/>
        </a:p>
      </dgm:t>
    </dgm:pt>
    <dgm:pt modelId="{10B35A6F-50BA-4C7D-B6EE-457FBFBE24E2}" type="sibTrans" cxnId="{73F61A37-12A3-49D0-8421-30E092F0D722}">
      <dgm:prSet/>
      <dgm:spPr/>
      <dgm:t>
        <a:bodyPr/>
        <a:lstStyle/>
        <a:p>
          <a:endParaRPr lang="en-US"/>
        </a:p>
      </dgm:t>
    </dgm:pt>
    <dgm:pt modelId="{C5C600AD-972E-4916-8938-250884E26B40}">
      <dgm:prSet/>
      <dgm:spPr/>
      <dgm:t>
        <a:bodyPr/>
        <a:lstStyle/>
        <a:p>
          <a:r>
            <a:rPr lang="en-US"/>
            <a:t>Climate Change Adaptation in Roads</a:t>
          </a:r>
        </a:p>
      </dgm:t>
    </dgm:pt>
    <dgm:pt modelId="{17318A4A-3915-4F37-B4F1-3BB13BD6E18A}" type="parTrans" cxnId="{90084DDE-7CD9-4EFF-A714-B4B1E2E9E820}">
      <dgm:prSet/>
      <dgm:spPr/>
      <dgm:t>
        <a:bodyPr/>
        <a:lstStyle/>
        <a:p>
          <a:endParaRPr lang="en-US"/>
        </a:p>
      </dgm:t>
    </dgm:pt>
    <dgm:pt modelId="{0AC04C7E-9235-4463-8AC5-3AC2B0661C17}" type="sibTrans" cxnId="{90084DDE-7CD9-4EFF-A714-B4B1E2E9E820}">
      <dgm:prSet/>
      <dgm:spPr/>
      <dgm:t>
        <a:bodyPr/>
        <a:lstStyle/>
        <a:p>
          <a:endParaRPr lang="en-US"/>
        </a:p>
      </dgm:t>
    </dgm:pt>
    <dgm:pt modelId="{7B219C48-06F7-469E-A8DC-57BB6C572D67}">
      <dgm:prSet/>
      <dgm:spPr/>
      <dgm:t>
        <a:bodyPr/>
        <a:lstStyle/>
        <a:p>
          <a:r>
            <a:rPr lang="en-US"/>
            <a:t>Collaborative Financing for Regional Corridors</a:t>
          </a:r>
        </a:p>
      </dgm:t>
    </dgm:pt>
    <dgm:pt modelId="{084BDAE7-ED23-446C-90EF-5081BBB53F66}" type="parTrans" cxnId="{A5891E84-685A-408F-A97B-88BD935D449B}">
      <dgm:prSet/>
      <dgm:spPr/>
      <dgm:t>
        <a:bodyPr/>
        <a:lstStyle/>
        <a:p>
          <a:endParaRPr lang="en-US"/>
        </a:p>
      </dgm:t>
    </dgm:pt>
    <dgm:pt modelId="{C236FEA5-562C-4544-90A0-DF9B940CBF0E}" type="sibTrans" cxnId="{A5891E84-685A-408F-A97B-88BD935D449B}">
      <dgm:prSet/>
      <dgm:spPr/>
      <dgm:t>
        <a:bodyPr/>
        <a:lstStyle/>
        <a:p>
          <a:endParaRPr lang="en-US"/>
        </a:p>
      </dgm:t>
    </dgm:pt>
    <dgm:pt modelId="{4DA051E9-A361-4E0A-875D-34B088BC61B7}">
      <dgm:prSet/>
      <dgm:spPr/>
      <dgm:t>
        <a:bodyPr/>
        <a:lstStyle/>
        <a:p>
          <a:r>
            <a:rPr lang="en-US"/>
            <a:t>Conclusion and Way Forward</a:t>
          </a:r>
        </a:p>
      </dgm:t>
    </dgm:pt>
    <dgm:pt modelId="{E7AD4AB7-FE3D-4D7C-B1B5-CF34F720377C}" type="parTrans" cxnId="{1FF31C12-D585-4B0C-BBE7-0DC91DE726BD}">
      <dgm:prSet/>
      <dgm:spPr/>
      <dgm:t>
        <a:bodyPr/>
        <a:lstStyle/>
        <a:p>
          <a:endParaRPr lang="en-US"/>
        </a:p>
      </dgm:t>
    </dgm:pt>
    <dgm:pt modelId="{949190FE-AA50-46C8-ACB7-9C027DE2E9C1}" type="sibTrans" cxnId="{1FF31C12-D585-4B0C-BBE7-0DC91DE726BD}">
      <dgm:prSet/>
      <dgm:spPr/>
      <dgm:t>
        <a:bodyPr/>
        <a:lstStyle/>
        <a:p>
          <a:endParaRPr lang="en-US"/>
        </a:p>
      </dgm:t>
    </dgm:pt>
    <dgm:pt modelId="{E26264AA-213C-40CE-8889-29F3F7C62A47}" type="pres">
      <dgm:prSet presAssocID="{0433328B-7757-4FF3-BA62-5D4EA0A3B649}" presName="vert0" presStyleCnt="0">
        <dgm:presLayoutVars>
          <dgm:dir/>
          <dgm:animOne val="branch"/>
          <dgm:animLvl val="lvl"/>
        </dgm:presLayoutVars>
      </dgm:prSet>
      <dgm:spPr/>
    </dgm:pt>
    <dgm:pt modelId="{3D7A9B28-88D2-4201-B99C-D958AC9D8820}" type="pres">
      <dgm:prSet presAssocID="{0147A76C-FCCC-469D-ACBD-E10C4C2843E9}" presName="thickLine" presStyleLbl="alignNode1" presStyleIdx="0" presStyleCnt="7"/>
      <dgm:spPr/>
    </dgm:pt>
    <dgm:pt modelId="{0CB05C09-5855-4669-9C8F-2E37666161BA}" type="pres">
      <dgm:prSet presAssocID="{0147A76C-FCCC-469D-ACBD-E10C4C2843E9}" presName="horz1" presStyleCnt="0"/>
      <dgm:spPr/>
    </dgm:pt>
    <dgm:pt modelId="{0A2021E5-86C4-43E5-87F0-9E0704FC7CE1}" type="pres">
      <dgm:prSet presAssocID="{0147A76C-FCCC-469D-ACBD-E10C4C2843E9}" presName="tx1" presStyleLbl="revTx" presStyleIdx="0" presStyleCnt="7"/>
      <dgm:spPr/>
    </dgm:pt>
    <dgm:pt modelId="{25C55916-3AFF-4065-844C-39E68B00AD48}" type="pres">
      <dgm:prSet presAssocID="{0147A76C-FCCC-469D-ACBD-E10C4C2843E9}" presName="vert1" presStyleCnt="0"/>
      <dgm:spPr/>
    </dgm:pt>
    <dgm:pt modelId="{0594010F-AA5B-4EC2-9689-5DED22F415BD}" type="pres">
      <dgm:prSet presAssocID="{BC1C0D74-DF77-4350-9FCD-A6880C8C64F8}" presName="thickLine" presStyleLbl="alignNode1" presStyleIdx="1" presStyleCnt="7"/>
      <dgm:spPr/>
    </dgm:pt>
    <dgm:pt modelId="{6791690F-A0FF-4786-953E-CA7CE037CB01}" type="pres">
      <dgm:prSet presAssocID="{BC1C0D74-DF77-4350-9FCD-A6880C8C64F8}" presName="horz1" presStyleCnt="0"/>
      <dgm:spPr/>
    </dgm:pt>
    <dgm:pt modelId="{C643D897-6875-4A4A-9B5D-AE753CE0CBB9}" type="pres">
      <dgm:prSet presAssocID="{BC1C0D74-DF77-4350-9FCD-A6880C8C64F8}" presName="tx1" presStyleLbl="revTx" presStyleIdx="1" presStyleCnt="7"/>
      <dgm:spPr/>
    </dgm:pt>
    <dgm:pt modelId="{A78B7917-5849-4E80-AE85-D8103139ECB7}" type="pres">
      <dgm:prSet presAssocID="{BC1C0D74-DF77-4350-9FCD-A6880C8C64F8}" presName="vert1" presStyleCnt="0"/>
      <dgm:spPr/>
    </dgm:pt>
    <dgm:pt modelId="{7AE748C0-A5E6-4F13-8847-85667FD8DBFB}" type="pres">
      <dgm:prSet presAssocID="{16A64C0E-7FE9-44D3-939B-49E6DD666454}" presName="thickLine" presStyleLbl="alignNode1" presStyleIdx="2" presStyleCnt="7"/>
      <dgm:spPr/>
    </dgm:pt>
    <dgm:pt modelId="{95F48D74-32CB-4874-8965-DC48067B5394}" type="pres">
      <dgm:prSet presAssocID="{16A64C0E-7FE9-44D3-939B-49E6DD666454}" presName="horz1" presStyleCnt="0"/>
      <dgm:spPr/>
    </dgm:pt>
    <dgm:pt modelId="{81490672-EE2D-4EF8-9660-34AC539791D5}" type="pres">
      <dgm:prSet presAssocID="{16A64C0E-7FE9-44D3-939B-49E6DD666454}" presName="tx1" presStyleLbl="revTx" presStyleIdx="2" presStyleCnt="7"/>
      <dgm:spPr/>
    </dgm:pt>
    <dgm:pt modelId="{6724B4C8-79FE-4A39-8727-C04D5C56D8CD}" type="pres">
      <dgm:prSet presAssocID="{16A64C0E-7FE9-44D3-939B-49E6DD666454}" presName="vert1" presStyleCnt="0"/>
      <dgm:spPr/>
    </dgm:pt>
    <dgm:pt modelId="{5DDD301E-E6E8-4731-A7B6-0CC545477738}" type="pres">
      <dgm:prSet presAssocID="{9E3FB8A7-A566-4156-94C1-9DE563C8D83C}" presName="thickLine" presStyleLbl="alignNode1" presStyleIdx="3" presStyleCnt="7"/>
      <dgm:spPr/>
    </dgm:pt>
    <dgm:pt modelId="{83433F57-2027-4E0B-A3D9-3F154342F8A7}" type="pres">
      <dgm:prSet presAssocID="{9E3FB8A7-A566-4156-94C1-9DE563C8D83C}" presName="horz1" presStyleCnt="0"/>
      <dgm:spPr/>
    </dgm:pt>
    <dgm:pt modelId="{F91747F1-7A6D-4236-B6C7-000511CB464F}" type="pres">
      <dgm:prSet presAssocID="{9E3FB8A7-A566-4156-94C1-9DE563C8D83C}" presName="tx1" presStyleLbl="revTx" presStyleIdx="3" presStyleCnt="7"/>
      <dgm:spPr/>
    </dgm:pt>
    <dgm:pt modelId="{11A7ED3F-9DE9-49EC-8413-A0FC8A205615}" type="pres">
      <dgm:prSet presAssocID="{9E3FB8A7-A566-4156-94C1-9DE563C8D83C}" presName="vert1" presStyleCnt="0"/>
      <dgm:spPr/>
    </dgm:pt>
    <dgm:pt modelId="{63F5F398-03F5-4FFC-BDD7-79269A610563}" type="pres">
      <dgm:prSet presAssocID="{C5C600AD-972E-4916-8938-250884E26B40}" presName="thickLine" presStyleLbl="alignNode1" presStyleIdx="4" presStyleCnt="7"/>
      <dgm:spPr/>
    </dgm:pt>
    <dgm:pt modelId="{35A7F232-055D-46AD-8A16-15E8506746CE}" type="pres">
      <dgm:prSet presAssocID="{C5C600AD-972E-4916-8938-250884E26B40}" presName="horz1" presStyleCnt="0"/>
      <dgm:spPr/>
    </dgm:pt>
    <dgm:pt modelId="{62118FBB-EEA5-4E84-BCFA-2A07F6528FA2}" type="pres">
      <dgm:prSet presAssocID="{C5C600AD-972E-4916-8938-250884E26B40}" presName="tx1" presStyleLbl="revTx" presStyleIdx="4" presStyleCnt="7"/>
      <dgm:spPr/>
    </dgm:pt>
    <dgm:pt modelId="{A588073C-0150-4D42-95D2-8847CE698EAF}" type="pres">
      <dgm:prSet presAssocID="{C5C600AD-972E-4916-8938-250884E26B40}" presName="vert1" presStyleCnt="0"/>
      <dgm:spPr/>
    </dgm:pt>
    <dgm:pt modelId="{F5AC60FE-DE2B-49A0-8D45-7F4815DB81D3}" type="pres">
      <dgm:prSet presAssocID="{7B219C48-06F7-469E-A8DC-57BB6C572D67}" presName="thickLine" presStyleLbl="alignNode1" presStyleIdx="5" presStyleCnt="7"/>
      <dgm:spPr/>
    </dgm:pt>
    <dgm:pt modelId="{0BDF60F2-A67C-4966-BDD0-39B5480EDA0F}" type="pres">
      <dgm:prSet presAssocID="{7B219C48-06F7-469E-A8DC-57BB6C572D67}" presName="horz1" presStyleCnt="0"/>
      <dgm:spPr/>
    </dgm:pt>
    <dgm:pt modelId="{92859A26-C080-44A2-B10B-2BF25C970ABF}" type="pres">
      <dgm:prSet presAssocID="{7B219C48-06F7-469E-A8DC-57BB6C572D67}" presName="tx1" presStyleLbl="revTx" presStyleIdx="5" presStyleCnt="7"/>
      <dgm:spPr/>
    </dgm:pt>
    <dgm:pt modelId="{5CECBF20-9B1B-44C8-9EA7-AE3C2C36D96D}" type="pres">
      <dgm:prSet presAssocID="{7B219C48-06F7-469E-A8DC-57BB6C572D67}" presName="vert1" presStyleCnt="0"/>
      <dgm:spPr/>
    </dgm:pt>
    <dgm:pt modelId="{28F055E6-FB9B-465C-A7AE-E7C57B81F63E}" type="pres">
      <dgm:prSet presAssocID="{4DA051E9-A361-4E0A-875D-34B088BC61B7}" presName="thickLine" presStyleLbl="alignNode1" presStyleIdx="6" presStyleCnt="7"/>
      <dgm:spPr/>
    </dgm:pt>
    <dgm:pt modelId="{83C7CF63-918C-4EF0-8642-DBEC63572733}" type="pres">
      <dgm:prSet presAssocID="{4DA051E9-A361-4E0A-875D-34B088BC61B7}" presName="horz1" presStyleCnt="0"/>
      <dgm:spPr/>
    </dgm:pt>
    <dgm:pt modelId="{68D171BF-DCC4-4A5E-A03E-85DCC3974CB7}" type="pres">
      <dgm:prSet presAssocID="{4DA051E9-A361-4E0A-875D-34B088BC61B7}" presName="tx1" presStyleLbl="revTx" presStyleIdx="6" presStyleCnt="7"/>
      <dgm:spPr/>
    </dgm:pt>
    <dgm:pt modelId="{C38F45B7-1A3A-43AE-BDA7-4B2F50828A02}" type="pres">
      <dgm:prSet presAssocID="{4DA051E9-A361-4E0A-875D-34B088BC61B7}" presName="vert1" presStyleCnt="0"/>
      <dgm:spPr/>
    </dgm:pt>
  </dgm:ptLst>
  <dgm:cxnLst>
    <dgm:cxn modelId="{1FF31C12-D585-4B0C-BBE7-0DC91DE726BD}" srcId="{0433328B-7757-4FF3-BA62-5D4EA0A3B649}" destId="{4DA051E9-A361-4E0A-875D-34B088BC61B7}" srcOrd="6" destOrd="0" parTransId="{E7AD4AB7-FE3D-4D7C-B1B5-CF34F720377C}" sibTransId="{949190FE-AA50-46C8-ACB7-9C027DE2E9C1}"/>
    <dgm:cxn modelId="{BA75B212-6D7D-43A5-8AB6-A09E30F3240E}" type="presOf" srcId="{0433328B-7757-4FF3-BA62-5D4EA0A3B649}" destId="{E26264AA-213C-40CE-8889-29F3F7C62A47}" srcOrd="0" destOrd="0" presId="urn:microsoft.com/office/officeart/2008/layout/LinedList"/>
    <dgm:cxn modelId="{0A9F2B13-15FA-48F2-81BF-D0AEC4611D09}" type="presOf" srcId="{BC1C0D74-DF77-4350-9FCD-A6880C8C64F8}" destId="{C643D897-6875-4A4A-9B5D-AE753CE0CBB9}" srcOrd="0" destOrd="0" presId="urn:microsoft.com/office/officeart/2008/layout/LinedList"/>
    <dgm:cxn modelId="{A5A3AC25-8E45-4EED-B8EF-E9B7430359F3}" type="presOf" srcId="{7B219C48-06F7-469E-A8DC-57BB6C572D67}" destId="{92859A26-C080-44A2-B10B-2BF25C970ABF}" srcOrd="0" destOrd="0" presId="urn:microsoft.com/office/officeart/2008/layout/LinedList"/>
    <dgm:cxn modelId="{73F61A37-12A3-49D0-8421-30E092F0D722}" srcId="{0433328B-7757-4FF3-BA62-5D4EA0A3B649}" destId="{9E3FB8A7-A566-4156-94C1-9DE563C8D83C}" srcOrd="3" destOrd="0" parTransId="{72376F5D-1B2C-4F1B-A343-64D7E73A5CAD}" sibTransId="{10B35A6F-50BA-4C7D-B6EE-457FBFBE24E2}"/>
    <dgm:cxn modelId="{58540361-8086-4EAD-8C25-8D3F92FC0C89}" type="presOf" srcId="{C5C600AD-972E-4916-8938-250884E26B40}" destId="{62118FBB-EEA5-4E84-BCFA-2A07F6528FA2}" srcOrd="0" destOrd="0" presId="urn:microsoft.com/office/officeart/2008/layout/LinedList"/>
    <dgm:cxn modelId="{FCC0C662-3EAF-407D-8B3A-E1A53F6E6B08}" srcId="{0433328B-7757-4FF3-BA62-5D4EA0A3B649}" destId="{BC1C0D74-DF77-4350-9FCD-A6880C8C64F8}" srcOrd="1" destOrd="0" parTransId="{6586BDE4-4FE8-4DAE-B378-548FEE54505E}" sibTransId="{1E058959-C07C-4779-9618-05170D49F608}"/>
    <dgm:cxn modelId="{C8BC606E-963B-4770-BC27-2F0900F210E9}" srcId="{0433328B-7757-4FF3-BA62-5D4EA0A3B649}" destId="{0147A76C-FCCC-469D-ACBD-E10C4C2843E9}" srcOrd="0" destOrd="0" parTransId="{45448545-D3B9-46A0-972A-447BA7786C8E}" sibTransId="{7AE7CCAD-70FE-4C27-8612-E739F1876AEC}"/>
    <dgm:cxn modelId="{A5891E84-685A-408F-A97B-88BD935D449B}" srcId="{0433328B-7757-4FF3-BA62-5D4EA0A3B649}" destId="{7B219C48-06F7-469E-A8DC-57BB6C572D67}" srcOrd="5" destOrd="0" parTransId="{084BDAE7-ED23-446C-90EF-5081BBB53F66}" sibTransId="{C236FEA5-562C-4544-90A0-DF9B940CBF0E}"/>
    <dgm:cxn modelId="{30D777BF-5F79-4FBE-B64B-536F0B359162}" type="presOf" srcId="{16A64C0E-7FE9-44D3-939B-49E6DD666454}" destId="{81490672-EE2D-4EF8-9660-34AC539791D5}" srcOrd="0" destOrd="0" presId="urn:microsoft.com/office/officeart/2008/layout/LinedList"/>
    <dgm:cxn modelId="{D4DDB2CB-D7EC-4723-9652-B33728900DBD}" type="presOf" srcId="{9E3FB8A7-A566-4156-94C1-9DE563C8D83C}" destId="{F91747F1-7A6D-4236-B6C7-000511CB464F}" srcOrd="0" destOrd="0" presId="urn:microsoft.com/office/officeart/2008/layout/LinedList"/>
    <dgm:cxn modelId="{A55CB6D6-E2A8-48DB-897B-B323A333D4FA}" srcId="{0433328B-7757-4FF3-BA62-5D4EA0A3B649}" destId="{16A64C0E-7FE9-44D3-939B-49E6DD666454}" srcOrd="2" destOrd="0" parTransId="{9C8715F9-F13E-49C0-9F3E-DAFB485D1C1B}" sibTransId="{727AED5D-A83B-475E-A72F-2BE9B1DCBF4C}"/>
    <dgm:cxn modelId="{90084DDE-7CD9-4EFF-A714-B4B1E2E9E820}" srcId="{0433328B-7757-4FF3-BA62-5D4EA0A3B649}" destId="{C5C600AD-972E-4916-8938-250884E26B40}" srcOrd="4" destOrd="0" parTransId="{17318A4A-3915-4F37-B4F1-3BB13BD6E18A}" sibTransId="{0AC04C7E-9235-4463-8AC5-3AC2B0661C17}"/>
    <dgm:cxn modelId="{05EE7DE2-A150-4E6D-8A48-B10852463FA2}" type="presOf" srcId="{4DA051E9-A361-4E0A-875D-34B088BC61B7}" destId="{68D171BF-DCC4-4A5E-A03E-85DCC3974CB7}" srcOrd="0" destOrd="0" presId="urn:microsoft.com/office/officeart/2008/layout/LinedList"/>
    <dgm:cxn modelId="{5C34E2FA-389C-459D-B0FC-F1568A393064}" type="presOf" srcId="{0147A76C-FCCC-469D-ACBD-E10C4C2843E9}" destId="{0A2021E5-86C4-43E5-87F0-9E0704FC7CE1}" srcOrd="0" destOrd="0" presId="urn:microsoft.com/office/officeart/2008/layout/LinedList"/>
    <dgm:cxn modelId="{1C09F8CD-5239-4E2C-AE59-8880BFBEFB13}" type="presParOf" srcId="{E26264AA-213C-40CE-8889-29F3F7C62A47}" destId="{3D7A9B28-88D2-4201-B99C-D958AC9D8820}" srcOrd="0" destOrd="0" presId="urn:microsoft.com/office/officeart/2008/layout/LinedList"/>
    <dgm:cxn modelId="{C702E6AF-D4E8-41DE-ABF9-FF0F69A9E467}" type="presParOf" srcId="{E26264AA-213C-40CE-8889-29F3F7C62A47}" destId="{0CB05C09-5855-4669-9C8F-2E37666161BA}" srcOrd="1" destOrd="0" presId="urn:microsoft.com/office/officeart/2008/layout/LinedList"/>
    <dgm:cxn modelId="{918B73DB-5B7C-491D-971E-64BC9C9C04F9}" type="presParOf" srcId="{0CB05C09-5855-4669-9C8F-2E37666161BA}" destId="{0A2021E5-86C4-43E5-87F0-9E0704FC7CE1}" srcOrd="0" destOrd="0" presId="urn:microsoft.com/office/officeart/2008/layout/LinedList"/>
    <dgm:cxn modelId="{B118EE4B-7A2E-48CE-B70B-DFAAA94AF483}" type="presParOf" srcId="{0CB05C09-5855-4669-9C8F-2E37666161BA}" destId="{25C55916-3AFF-4065-844C-39E68B00AD48}" srcOrd="1" destOrd="0" presId="urn:microsoft.com/office/officeart/2008/layout/LinedList"/>
    <dgm:cxn modelId="{853A4002-4616-49C5-AE96-A54197D2FB45}" type="presParOf" srcId="{E26264AA-213C-40CE-8889-29F3F7C62A47}" destId="{0594010F-AA5B-4EC2-9689-5DED22F415BD}" srcOrd="2" destOrd="0" presId="urn:microsoft.com/office/officeart/2008/layout/LinedList"/>
    <dgm:cxn modelId="{2FC06C83-109E-4F29-8716-74DBFC95A81F}" type="presParOf" srcId="{E26264AA-213C-40CE-8889-29F3F7C62A47}" destId="{6791690F-A0FF-4786-953E-CA7CE037CB01}" srcOrd="3" destOrd="0" presId="urn:microsoft.com/office/officeart/2008/layout/LinedList"/>
    <dgm:cxn modelId="{0F70A4C2-B7C0-4025-ABDB-37217DD2B5BA}" type="presParOf" srcId="{6791690F-A0FF-4786-953E-CA7CE037CB01}" destId="{C643D897-6875-4A4A-9B5D-AE753CE0CBB9}" srcOrd="0" destOrd="0" presId="urn:microsoft.com/office/officeart/2008/layout/LinedList"/>
    <dgm:cxn modelId="{FE76EC2C-2744-4539-A009-045F59F09A42}" type="presParOf" srcId="{6791690F-A0FF-4786-953E-CA7CE037CB01}" destId="{A78B7917-5849-4E80-AE85-D8103139ECB7}" srcOrd="1" destOrd="0" presId="urn:microsoft.com/office/officeart/2008/layout/LinedList"/>
    <dgm:cxn modelId="{D7DB0F86-F4FE-47EC-AD90-46F6054905E5}" type="presParOf" srcId="{E26264AA-213C-40CE-8889-29F3F7C62A47}" destId="{7AE748C0-A5E6-4F13-8847-85667FD8DBFB}" srcOrd="4" destOrd="0" presId="urn:microsoft.com/office/officeart/2008/layout/LinedList"/>
    <dgm:cxn modelId="{B64132C0-5ABC-415D-996A-042F7DF06238}" type="presParOf" srcId="{E26264AA-213C-40CE-8889-29F3F7C62A47}" destId="{95F48D74-32CB-4874-8965-DC48067B5394}" srcOrd="5" destOrd="0" presId="urn:microsoft.com/office/officeart/2008/layout/LinedList"/>
    <dgm:cxn modelId="{A6FCCC80-45BC-46A9-8FD4-2671665A0ADC}" type="presParOf" srcId="{95F48D74-32CB-4874-8965-DC48067B5394}" destId="{81490672-EE2D-4EF8-9660-34AC539791D5}" srcOrd="0" destOrd="0" presId="urn:microsoft.com/office/officeart/2008/layout/LinedList"/>
    <dgm:cxn modelId="{E3A39542-6CB6-48AD-8B56-99A194CD0455}" type="presParOf" srcId="{95F48D74-32CB-4874-8965-DC48067B5394}" destId="{6724B4C8-79FE-4A39-8727-C04D5C56D8CD}" srcOrd="1" destOrd="0" presId="urn:microsoft.com/office/officeart/2008/layout/LinedList"/>
    <dgm:cxn modelId="{BCF3F33E-B22D-4B47-AFF3-BA8947C79A01}" type="presParOf" srcId="{E26264AA-213C-40CE-8889-29F3F7C62A47}" destId="{5DDD301E-E6E8-4731-A7B6-0CC545477738}" srcOrd="6" destOrd="0" presId="urn:microsoft.com/office/officeart/2008/layout/LinedList"/>
    <dgm:cxn modelId="{25B386F9-DB50-4ACE-B3AB-F7F3B8F70421}" type="presParOf" srcId="{E26264AA-213C-40CE-8889-29F3F7C62A47}" destId="{83433F57-2027-4E0B-A3D9-3F154342F8A7}" srcOrd="7" destOrd="0" presId="urn:microsoft.com/office/officeart/2008/layout/LinedList"/>
    <dgm:cxn modelId="{7518685F-3E49-41D1-9373-651BCA3B77E4}" type="presParOf" srcId="{83433F57-2027-4E0B-A3D9-3F154342F8A7}" destId="{F91747F1-7A6D-4236-B6C7-000511CB464F}" srcOrd="0" destOrd="0" presId="urn:microsoft.com/office/officeart/2008/layout/LinedList"/>
    <dgm:cxn modelId="{FCECA621-BE5D-4886-B256-DE233360EB12}" type="presParOf" srcId="{83433F57-2027-4E0B-A3D9-3F154342F8A7}" destId="{11A7ED3F-9DE9-49EC-8413-A0FC8A205615}" srcOrd="1" destOrd="0" presId="urn:microsoft.com/office/officeart/2008/layout/LinedList"/>
    <dgm:cxn modelId="{760E3985-416D-4138-8710-9242E2DE9860}" type="presParOf" srcId="{E26264AA-213C-40CE-8889-29F3F7C62A47}" destId="{63F5F398-03F5-4FFC-BDD7-79269A610563}" srcOrd="8" destOrd="0" presId="urn:microsoft.com/office/officeart/2008/layout/LinedList"/>
    <dgm:cxn modelId="{FEE64268-F931-42AA-A214-085A5BC1DDD5}" type="presParOf" srcId="{E26264AA-213C-40CE-8889-29F3F7C62A47}" destId="{35A7F232-055D-46AD-8A16-15E8506746CE}" srcOrd="9" destOrd="0" presId="urn:microsoft.com/office/officeart/2008/layout/LinedList"/>
    <dgm:cxn modelId="{89A519A4-D71D-4E58-9D44-4E6863919610}" type="presParOf" srcId="{35A7F232-055D-46AD-8A16-15E8506746CE}" destId="{62118FBB-EEA5-4E84-BCFA-2A07F6528FA2}" srcOrd="0" destOrd="0" presId="urn:microsoft.com/office/officeart/2008/layout/LinedList"/>
    <dgm:cxn modelId="{5AE855FD-7FCC-41DA-8A06-F5F69E430B6C}" type="presParOf" srcId="{35A7F232-055D-46AD-8A16-15E8506746CE}" destId="{A588073C-0150-4D42-95D2-8847CE698EAF}" srcOrd="1" destOrd="0" presId="urn:microsoft.com/office/officeart/2008/layout/LinedList"/>
    <dgm:cxn modelId="{F01206C3-40B3-49FE-B092-F75B264B1798}" type="presParOf" srcId="{E26264AA-213C-40CE-8889-29F3F7C62A47}" destId="{F5AC60FE-DE2B-49A0-8D45-7F4815DB81D3}" srcOrd="10" destOrd="0" presId="urn:microsoft.com/office/officeart/2008/layout/LinedList"/>
    <dgm:cxn modelId="{C58FF5DC-C53E-451A-8349-909974F1AC20}" type="presParOf" srcId="{E26264AA-213C-40CE-8889-29F3F7C62A47}" destId="{0BDF60F2-A67C-4966-BDD0-39B5480EDA0F}" srcOrd="11" destOrd="0" presId="urn:microsoft.com/office/officeart/2008/layout/LinedList"/>
    <dgm:cxn modelId="{4D2B401B-5C75-4F50-973E-1742C351C648}" type="presParOf" srcId="{0BDF60F2-A67C-4966-BDD0-39B5480EDA0F}" destId="{92859A26-C080-44A2-B10B-2BF25C970ABF}" srcOrd="0" destOrd="0" presId="urn:microsoft.com/office/officeart/2008/layout/LinedList"/>
    <dgm:cxn modelId="{3BF78DA2-CFE6-484F-8118-0057A38FC20C}" type="presParOf" srcId="{0BDF60F2-A67C-4966-BDD0-39B5480EDA0F}" destId="{5CECBF20-9B1B-44C8-9EA7-AE3C2C36D96D}" srcOrd="1" destOrd="0" presId="urn:microsoft.com/office/officeart/2008/layout/LinedList"/>
    <dgm:cxn modelId="{CE53228F-D97C-4F48-8FE9-BC3B44DEB73E}" type="presParOf" srcId="{E26264AA-213C-40CE-8889-29F3F7C62A47}" destId="{28F055E6-FB9B-465C-A7AE-E7C57B81F63E}" srcOrd="12" destOrd="0" presId="urn:microsoft.com/office/officeart/2008/layout/LinedList"/>
    <dgm:cxn modelId="{E956E299-3E46-4AE4-8CE1-068FF3AE3E89}" type="presParOf" srcId="{E26264AA-213C-40CE-8889-29F3F7C62A47}" destId="{83C7CF63-918C-4EF0-8642-DBEC63572733}" srcOrd="13" destOrd="0" presId="urn:microsoft.com/office/officeart/2008/layout/LinedList"/>
    <dgm:cxn modelId="{EA86B443-0250-4430-BD2C-8D54E46D9478}" type="presParOf" srcId="{83C7CF63-918C-4EF0-8642-DBEC63572733}" destId="{68D171BF-DCC4-4A5E-A03E-85DCC3974CB7}" srcOrd="0" destOrd="0" presId="urn:microsoft.com/office/officeart/2008/layout/LinedList"/>
    <dgm:cxn modelId="{8F96F8F9-BA67-4C80-A65B-4AF07A7A769A}" type="presParOf" srcId="{83C7CF63-918C-4EF0-8642-DBEC63572733}" destId="{C38F45B7-1A3A-43AE-BDA7-4B2F50828A0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9AC258-72AD-4AA6-AD6C-F3D21BF7CA2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92C1D46-4893-4935-9785-5F2635E7DC5E}">
      <dgm:prSet custT="1"/>
      <dgm:spPr/>
      <dgm:t>
        <a:bodyPr/>
        <a:lstStyle/>
        <a:p>
          <a:r>
            <a:rPr lang="en-US" sz="1800" b="1" dirty="0">
              <a:solidFill>
                <a:srgbClr val="FF0000"/>
              </a:solidFill>
            </a:rPr>
            <a:t>Overcommitments</a:t>
          </a:r>
          <a:r>
            <a:rPr lang="en-US" sz="1800" b="1" dirty="0"/>
            <a:t>: </a:t>
          </a:r>
          <a:r>
            <a:rPr lang="en-US" sz="1800" dirty="0"/>
            <a:t>More road development projects are commissioned more than the approved annual budgets and what Treasury can annually finance. </a:t>
          </a:r>
        </a:p>
      </dgm:t>
    </dgm:pt>
    <dgm:pt modelId="{0EDA1119-792D-4754-80DA-133C996B5D41}" type="parTrans" cxnId="{D3F45B30-4432-4E0A-B0E8-1E0989EE135A}">
      <dgm:prSet/>
      <dgm:spPr/>
      <dgm:t>
        <a:bodyPr/>
        <a:lstStyle/>
        <a:p>
          <a:endParaRPr lang="en-US"/>
        </a:p>
      </dgm:t>
    </dgm:pt>
    <dgm:pt modelId="{134E9D84-B494-45E8-8D80-822221F3860D}" type="sibTrans" cxnId="{D3F45B30-4432-4E0A-B0E8-1E0989EE135A}">
      <dgm:prSet/>
      <dgm:spPr/>
      <dgm:t>
        <a:bodyPr/>
        <a:lstStyle/>
        <a:p>
          <a:endParaRPr lang="en-US"/>
        </a:p>
      </dgm:t>
    </dgm:pt>
    <dgm:pt modelId="{20EFE725-16D6-4161-B6DB-AED7FABBB452}">
      <dgm:prSet custT="1"/>
      <dgm:spPr/>
      <dgm:t>
        <a:bodyPr/>
        <a:lstStyle/>
        <a:p>
          <a:r>
            <a:rPr lang="en-US" sz="1800" b="1" dirty="0"/>
            <a:t>1. Inadequate Funding</a:t>
          </a:r>
          <a:r>
            <a:rPr lang="en-US" sz="1800" dirty="0"/>
            <a:t>: Annual road development budgets are therefore on average about 30% of the commitments on the ground.</a:t>
          </a:r>
        </a:p>
      </dgm:t>
    </dgm:pt>
    <dgm:pt modelId="{ABFBA8BA-9AB3-4683-A73E-AEEB93EDB805}" type="parTrans" cxnId="{E3BE7939-FB48-4CEF-B1C0-345F2BD1BFEB}">
      <dgm:prSet/>
      <dgm:spPr/>
      <dgm:t>
        <a:bodyPr/>
        <a:lstStyle/>
        <a:p>
          <a:endParaRPr lang="en-US"/>
        </a:p>
      </dgm:t>
    </dgm:pt>
    <dgm:pt modelId="{02371EE5-5661-4351-885F-D5CC4A420C02}" type="sibTrans" cxnId="{E3BE7939-FB48-4CEF-B1C0-345F2BD1BFEB}">
      <dgm:prSet/>
      <dgm:spPr/>
      <dgm:t>
        <a:bodyPr/>
        <a:lstStyle/>
        <a:p>
          <a:endParaRPr lang="en-US"/>
        </a:p>
      </dgm:t>
    </dgm:pt>
    <dgm:pt modelId="{99CA93E9-6DAC-4CD5-B92B-EE585B25996F}">
      <dgm:prSet custT="1"/>
      <dgm:spPr/>
      <dgm:t>
        <a:bodyPr/>
        <a:lstStyle/>
        <a:p>
          <a:r>
            <a:rPr lang="en-US" sz="1800" b="1" dirty="0"/>
            <a:t>2. Delayed Payments</a:t>
          </a:r>
          <a:r>
            <a:rPr lang="en-US" sz="1800" dirty="0"/>
            <a:t>: Attracting interest charges.</a:t>
          </a:r>
        </a:p>
      </dgm:t>
    </dgm:pt>
    <dgm:pt modelId="{E0F529E2-1710-44E7-97A1-BF6D9ACD4396}" type="parTrans" cxnId="{A2E71E48-7EC8-44B9-ADCE-EB476E0CD428}">
      <dgm:prSet/>
      <dgm:spPr/>
      <dgm:t>
        <a:bodyPr/>
        <a:lstStyle/>
        <a:p>
          <a:endParaRPr lang="en-US"/>
        </a:p>
      </dgm:t>
    </dgm:pt>
    <dgm:pt modelId="{BEA2C3B8-DC11-4EA7-99F6-89F13527F0D0}" type="sibTrans" cxnId="{A2E71E48-7EC8-44B9-ADCE-EB476E0CD428}">
      <dgm:prSet/>
      <dgm:spPr/>
      <dgm:t>
        <a:bodyPr/>
        <a:lstStyle/>
        <a:p>
          <a:endParaRPr lang="en-US"/>
        </a:p>
      </dgm:t>
    </dgm:pt>
    <dgm:pt modelId="{46A94FB5-03B0-4C8E-B257-DD93CF0FAB51}">
      <dgm:prSet custT="1"/>
      <dgm:spPr/>
      <dgm:t>
        <a:bodyPr/>
        <a:lstStyle/>
        <a:p>
          <a:r>
            <a:rPr lang="en-US" sz="1800" b="1" dirty="0"/>
            <a:t>3. Prolonged Contract Periods</a:t>
          </a:r>
          <a:r>
            <a:rPr lang="en-US" sz="1800" dirty="0"/>
            <a:t>: Projects get period extensions with associated costs.</a:t>
          </a:r>
        </a:p>
      </dgm:t>
    </dgm:pt>
    <dgm:pt modelId="{879023CB-837B-4138-9FC2-E430EF80EBE8}" type="parTrans" cxnId="{161D2DC3-02E4-4153-A241-BD2EF0ED85F6}">
      <dgm:prSet/>
      <dgm:spPr/>
      <dgm:t>
        <a:bodyPr/>
        <a:lstStyle/>
        <a:p>
          <a:endParaRPr lang="en-US"/>
        </a:p>
      </dgm:t>
    </dgm:pt>
    <dgm:pt modelId="{359A474E-23DA-42CE-BB36-F5F0FE0AF103}" type="sibTrans" cxnId="{161D2DC3-02E4-4153-A241-BD2EF0ED85F6}">
      <dgm:prSet/>
      <dgm:spPr/>
      <dgm:t>
        <a:bodyPr/>
        <a:lstStyle/>
        <a:p>
          <a:endParaRPr lang="en-US"/>
        </a:p>
      </dgm:t>
    </dgm:pt>
    <dgm:pt modelId="{23842620-8ACE-487D-BE56-1FC13AB9FCE3}">
      <dgm:prSet custT="1"/>
      <dgm:spPr/>
      <dgm:t>
        <a:bodyPr/>
        <a:lstStyle/>
        <a:p>
          <a:r>
            <a:rPr lang="en-US" sz="1800" b="1" dirty="0"/>
            <a:t>4. Accumulation of Arrears</a:t>
          </a:r>
          <a:r>
            <a:rPr lang="en-US" sz="1800" dirty="0"/>
            <a:t>: The Government continuously accumulates huge payment arrears and related contractual claims.</a:t>
          </a:r>
        </a:p>
      </dgm:t>
    </dgm:pt>
    <dgm:pt modelId="{97B028C6-E356-49AF-8BB7-2965190A855B}" type="parTrans" cxnId="{C6E61AEB-DF6E-4A4D-AC77-03D214CFAFDF}">
      <dgm:prSet/>
      <dgm:spPr/>
      <dgm:t>
        <a:bodyPr/>
        <a:lstStyle/>
        <a:p>
          <a:endParaRPr lang="en-US"/>
        </a:p>
      </dgm:t>
    </dgm:pt>
    <dgm:pt modelId="{1DBC1AFF-DF64-4459-BCEF-0EB75434F766}" type="sibTrans" cxnId="{C6E61AEB-DF6E-4A4D-AC77-03D214CFAFDF}">
      <dgm:prSet/>
      <dgm:spPr/>
      <dgm:t>
        <a:bodyPr/>
        <a:lstStyle/>
        <a:p>
          <a:endParaRPr lang="en-US"/>
        </a:p>
      </dgm:t>
    </dgm:pt>
    <dgm:pt modelId="{A0ABD6AF-57F0-403B-930E-D8D7EB42EC38}">
      <dgm:prSet custT="1"/>
      <dgm:spPr/>
      <dgm:t>
        <a:bodyPr/>
        <a:lstStyle/>
        <a:p>
          <a:r>
            <a:rPr lang="en-US" sz="1800" b="1" dirty="0">
              <a:solidFill>
                <a:srgbClr val="FF0000"/>
              </a:solidFill>
            </a:rPr>
            <a:t>Effects of Overcommitments</a:t>
          </a:r>
          <a:endParaRPr lang="en-US" sz="1800" dirty="0">
            <a:solidFill>
              <a:srgbClr val="FF0000"/>
            </a:solidFill>
          </a:endParaRPr>
        </a:p>
      </dgm:t>
    </dgm:pt>
    <dgm:pt modelId="{4186FCF5-58B2-4BA5-8283-38A11170164A}" type="sibTrans" cxnId="{CEF01D84-5534-4327-9800-01D6B70F2918}">
      <dgm:prSet/>
      <dgm:spPr/>
      <dgm:t>
        <a:bodyPr/>
        <a:lstStyle/>
        <a:p>
          <a:endParaRPr lang="en-US"/>
        </a:p>
      </dgm:t>
    </dgm:pt>
    <dgm:pt modelId="{F319E68E-B217-4E8A-BED0-30E00ECBE024}" type="parTrans" cxnId="{CEF01D84-5534-4327-9800-01D6B70F2918}">
      <dgm:prSet/>
      <dgm:spPr/>
      <dgm:t>
        <a:bodyPr/>
        <a:lstStyle/>
        <a:p>
          <a:endParaRPr lang="en-US"/>
        </a:p>
      </dgm:t>
    </dgm:pt>
    <dgm:pt modelId="{16637382-58FA-491C-ACB0-669D64B0E644}" type="pres">
      <dgm:prSet presAssocID="{D79AC258-72AD-4AA6-AD6C-F3D21BF7CA2E}" presName="diagram" presStyleCnt="0">
        <dgm:presLayoutVars>
          <dgm:dir/>
          <dgm:resizeHandles val="exact"/>
        </dgm:presLayoutVars>
      </dgm:prSet>
      <dgm:spPr/>
    </dgm:pt>
    <dgm:pt modelId="{CE5E4BA6-429F-434A-ACEC-7D94B875EB12}" type="pres">
      <dgm:prSet presAssocID="{B92C1D46-4893-4935-9785-5F2635E7DC5E}" presName="node" presStyleLbl="node1" presStyleIdx="0" presStyleCnt="6">
        <dgm:presLayoutVars>
          <dgm:bulletEnabled val="1"/>
        </dgm:presLayoutVars>
      </dgm:prSet>
      <dgm:spPr/>
    </dgm:pt>
    <dgm:pt modelId="{754E7D60-3539-4B06-9E96-4B4CA5618AE3}" type="pres">
      <dgm:prSet presAssocID="{134E9D84-B494-45E8-8D80-822221F3860D}" presName="sibTrans" presStyleCnt="0"/>
      <dgm:spPr/>
    </dgm:pt>
    <dgm:pt modelId="{69A8A411-9A8D-4124-81DF-3D0BBA6D626D}" type="pres">
      <dgm:prSet presAssocID="{A0ABD6AF-57F0-403B-930E-D8D7EB42EC38}" presName="node" presStyleLbl="node1" presStyleIdx="1" presStyleCnt="6">
        <dgm:presLayoutVars>
          <dgm:bulletEnabled val="1"/>
        </dgm:presLayoutVars>
      </dgm:prSet>
      <dgm:spPr/>
    </dgm:pt>
    <dgm:pt modelId="{27B1F96C-575F-4D2A-BE17-02151E9A818A}" type="pres">
      <dgm:prSet presAssocID="{4186FCF5-58B2-4BA5-8283-38A11170164A}" presName="sibTrans" presStyleCnt="0"/>
      <dgm:spPr/>
    </dgm:pt>
    <dgm:pt modelId="{B628762A-C438-4A91-8342-C4F03DDDC8EF}" type="pres">
      <dgm:prSet presAssocID="{20EFE725-16D6-4161-B6DB-AED7FABBB452}" presName="node" presStyleLbl="node1" presStyleIdx="2" presStyleCnt="6">
        <dgm:presLayoutVars>
          <dgm:bulletEnabled val="1"/>
        </dgm:presLayoutVars>
      </dgm:prSet>
      <dgm:spPr/>
    </dgm:pt>
    <dgm:pt modelId="{3A15CDA0-9331-409E-AADC-55FE8BC257B9}" type="pres">
      <dgm:prSet presAssocID="{02371EE5-5661-4351-885F-D5CC4A420C02}" presName="sibTrans" presStyleCnt="0"/>
      <dgm:spPr/>
    </dgm:pt>
    <dgm:pt modelId="{00C80218-4639-405B-8541-F8222C8424B0}" type="pres">
      <dgm:prSet presAssocID="{99CA93E9-6DAC-4CD5-B92B-EE585B25996F}" presName="node" presStyleLbl="node1" presStyleIdx="3" presStyleCnt="6">
        <dgm:presLayoutVars>
          <dgm:bulletEnabled val="1"/>
        </dgm:presLayoutVars>
      </dgm:prSet>
      <dgm:spPr/>
    </dgm:pt>
    <dgm:pt modelId="{A49F277F-03E6-409C-A186-885CBC4022B0}" type="pres">
      <dgm:prSet presAssocID="{BEA2C3B8-DC11-4EA7-99F6-89F13527F0D0}" presName="sibTrans" presStyleCnt="0"/>
      <dgm:spPr/>
    </dgm:pt>
    <dgm:pt modelId="{386E5FEE-A114-4BCF-BA49-1C9FE51317F1}" type="pres">
      <dgm:prSet presAssocID="{46A94FB5-03B0-4C8E-B257-DD93CF0FAB51}" presName="node" presStyleLbl="node1" presStyleIdx="4" presStyleCnt="6">
        <dgm:presLayoutVars>
          <dgm:bulletEnabled val="1"/>
        </dgm:presLayoutVars>
      </dgm:prSet>
      <dgm:spPr/>
    </dgm:pt>
    <dgm:pt modelId="{D2F55BBE-B279-4A56-A0BD-6332D23B19AB}" type="pres">
      <dgm:prSet presAssocID="{359A474E-23DA-42CE-BB36-F5F0FE0AF103}" presName="sibTrans" presStyleCnt="0"/>
      <dgm:spPr/>
    </dgm:pt>
    <dgm:pt modelId="{638E1266-3A1A-4BE0-8AD9-FDF7BBF39EF3}" type="pres">
      <dgm:prSet presAssocID="{23842620-8ACE-487D-BE56-1FC13AB9FCE3}" presName="node" presStyleLbl="node1" presStyleIdx="5" presStyleCnt="6">
        <dgm:presLayoutVars>
          <dgm:bulletEnabled val="1"/>
        </dgm:presLayoutVars>
      </dgm:prSet>
      <dgm:spPr/>
    </dgm:pt>
  </dgm:ptLst>
  <dgm:cxnLst>
    <dgm:cxn modelId="{630A9B02-1CDE-4D34-9497-13BEC64F7F9D}" type="presOf" srcId="{20EFE725-16D6-4161-B6DB-AED7FABBB452}" destId="{B628762A-C438-4A91-8342-C4F03DDDC8EF}" srcOrd="0" destOrd="0" presId="urn:microsoft.com/office/officeart/2005/8/layout/default"/>
    <dgm:cxn modelId="{2A30650E-36E4-4D75-9163-51559D024683}" type="presOf" srcId="{46A94FB5-03B0-4C8E-B257-DD93CF0FAB51}" destId="{386E5FEE-A114-4BCF-BA49-1C9FE51317F1}" srcOrd="0" destOrd="0" presId="urn:microsoft.com/office/officeart/2005/8/layout/default"/>
    <dgm:cxn modelId="{D3F45B30-4432-4E0A-B0E8-1E0989EE135A}" srcId="{D79AC258-72AD-4AA6-AD6C-F3D21BF7CA2E}" destId="{B92C1D46-4893-4935-9785-5F2635E7DC5E}" srcOrd="0" destOrd="0" parTransId="{0EDA1119-792D-4754-80DA-133C996B5D41}" sibTransId="{134E9D84-B494-45E8-8D80-822221F3860D}"/>
    <dgm:cxn modelId="{E3BE7939-FB48-4CEF-B1C0-345F2BD1BFEB}" srcId="{D79AC258-72AD-4AA6-AD6C-F3D21BF7CA2E}" destId="{20EFE725-16D6-4161-B6DB-AED7FABBB452}" srcOrd="2" destOrd="0" parTransId="{ABFBA8BA-9AB3-4683-A73E-AEEB93EDB805}" sibTransId="{02371EE5-5661-4351-885F-D5CC4A420C02}"/>
    <dgm:cxn modelId="{2B5D5E60-FFC5-4CA4-A2E1-4F45571D5DDF}" type="presOf" srcId="{23842620-8ACE-487D-BE56-1FC13AB9FCE3}" destId="{638E1266-3A1A-4BE0-8AD9-FDF7BBF39EF3}" srcOrd="0" destOrd="0" presId="urn:microsoft.com/office/officeart/2005/8/layout/default"/>
    <dgm:cxn modelId="{E15AA665-AD41-46BF-A06B-8FD915B6D084}" type="presOf" srcId="{D79AC258-72AD-4AA6-AD6C-F3D21BF7CA2E}" destId="{16637382-58FA-491C-ACB0-669D64B0E644}" srcOrd="0" destOrd="0" presId="urn:microsoft.com/office/officeart/2005/8/layout/default"/>
    <dgm:cxn modelId="{A2E71E48-7EC8-44B9-ADCE-EB476E0CD428}" srcId="{D79AC258-72AD-4AA6-AD6C-F3D21BF7CA2E}" destId="{99CA93E9-6DAC-4CD5-B92B-EE585B25996F}" srcOrd="3" destOrd="0" parTransId="{E0F529E2-1710-44E7-97A1-BF6D9ACD4396}" sibTransId="{BEA2C3B8-DC11-4EA7-99F6-89F13527F0D0}"/>
    <dgm:cxn modelId="{B1F33079-4344-40FE-98B4-C6BD78F4B853}" type="presOf" srcId="{A0ABD6AF-57F0-403B-930E-D8D7EB42EC38}" destId="{69A8A411-9A8D-4124-81DF-3D0BBA6D626D}" srcOrd="0" destOrd="0" presId="urn:microsoft.com/office/officeart/2005/8/layout/default"/>
    <dgm:cxn modelId="{CEF01D84-5534-4327-9800-01D6B70F2918}" srcId="{D79AC258-72AD-4AA6-AD6C-F3D21BF7CA2E}" destId="{A0ABD6AF-57F0-403B-930E-D8D7EB42EC38}" srcOrd="1" destOrd="0" parTransId="{F319E68E-B217-4E8A-BED0-30E00ECBE024}" sibTransId="{4186FCF5-58B2-4BA5-8283-38A11170164A}"/>
    <dgm:cxn modelId="{161D2DC3-02E4-4153-A241-BD2EF0ED85F6}" srcId="{D79AC258-72AD-4AA6-AD6C-F3D21BF7CA2E}" destId="{46A94FB5-03B0-4C8E-B257-DD93CF0FAB51}" srcOrd="4" destOrd="0" parTransId="{879023CB-837B-4138-9FC2-E430EF80EBE8}" sibTransId="{359A474E-23DA-42CE-BB36-F5F0FE0AF103}"/>
    <dgm:cxn modelId="{927FDED5-4A89-453F-8C69-329EC1857759}" type="presOf" srcId="{B92C1D46-4893-4935-9785-5F2635E7DC5E}" destId="{CE5E4BA6-429F-434A-ACEC-7D94B875EB12}" srcOrd="0" destOrd="0" presId="urn:microsoft.com/office/officeart/2005/8/layout/default"/>
    <dgm:cxn modelId="{C6E61AEB-DF6E-4A4D-AC77-03D214CFAFDF}" srcId="{D79AC258-72AD-4AA6-AD6C-F3D21BF7CA2E}" destId="{23842620-8ACE-487D-BE56-1FC13AB9FCE3}" srcOrd="5" destOrd="0" parTransId="{97B028C6-E356-49AF-8BB7-2965190A855B}" sibTransId="{1DBC1AFF-DF64-4459-BCEF-0EB75434F766}"/>
    <dgm:cxn modelId="{003079EE-FC8E-4905-BEEF-8E5CD7F09F18}" type="presOf" srcId="{99CA93E9-6DAC-4CD5-B92B-EE585B25996F}" destId="{00C80218-4639-405B-8541-F8222C8424B0}" srcOrd="0" destOrd="0" presId="urn:microsoft.com/office/officeart/2005/8/layout/default"/>
    <dgm:cxn modelId="{E4C59009-5EAD-442C-9804-3E891286DF2F}" type="presParOf" srcId="{16637382-58FA-491C-ACB0-669D64B0E644}" destId="{CE5E4BA6-429F-434A-ACEC-7D94B875EB12}" srcOrd="0" destOrd="0" presId="urn:microsoft.com/office/officeart/2005/8/layout/default"/>
    <dgm:cxn modelId="{1EFFC8D0-D105-4159-9126-BD941093E2DA}" type="presParOf" srcId="{16637382-58FA-491C-ACB0-669D64B0E644}" destId="{754E7D60-3539-4B06-9E96-4B4CA5618AE3}" srcOrd="1" destOrd="0" presId="urn:microsoft.com/office/officeart/2005/8/layout/default"/>
    <dgm:cxn modelId="{8C4B7957-220D-4AB0-AE73-F3DE2D1E601C}" type="presParOf" srcId="{16637382-58FA-491C-ACB0-669D64B0E644}" destId="{69A8A411-9A8D-4124-81DF-3D0BBA6D626D}" srcOrd="2" destOrd="0" presId="urn:microsoft.com/office/officeart/2005/8/layout/default"/>
    <dgm:cxn modelId="{4904B7E9-A023-4804-B314-24827F6A702C}" type="presParOf" srcId="{16637382-58FA-491C-ACB0-669D64B0E644}" destId="{27B1F96C-575F-4D2A-BE17-02151E9A818A}" srcOrd="3" destOrd="0" presId="urn:microsoft.com/office/officeart/2005/8/layout/default"/>
    <dgm:cxn modelId="{5152482A-589C-41F4-823B-1530B4267214}" type="presParOf" srcId="{16637382-58FA-491C-ACB0-669D64B0E644}" destId="{B628762A-C438-4A91-8342-C4F03DDDC8EF}" srcOrd="4" destOrd="0" presId="urn:microsoft.com/office/officeart/2005/8/layout/default"/>
    <dgm:cxn modelId="{51EAA130-77A4-4652-9A5A-98364C52C78B}" type="presParOf" srcId="{16637382-58FA-491C-ACB0-669D64B0E644}" destId="{3A15CDA0-9331-409E-AADC-55FE8BC257B9}" srcOrd="5" destOrd="0" presId="urn:microsoft.com/office/officeart/2005/8/layout/default"/>
    <dgm:cxn modelId="{3F0F4679-BCC8-464A-A6BF-FF55A527DAD1}" type="presParOf" srcId="{16637382-58FA-491C-ACB0-669D64B0E644}" destId="{00C80218-4639-405B-8541-F8222C8424B0}" srcOrd="6" destOrd="0" presId="urn:microsoft.com/office/officeart/2005/8/layout/default"/>
    <dgm:cxn modelId="{4BB31749-7DC5-4BE6-865D-E6417BB8C894}" type="presParOf" srcId="{16637382-58FA-491C-ACB0-669D64B0E644}" destId="{A49F277F-03E6-409C-A186-885CBC4022B0}" srcOrd="7" destOrd="0" presId="urn:microsoft.com/office/officeart/2005/8/layout/default"/>
    <dgm:cxn modelId="{F49A71BA-7DF7-4152-9BDE-D160A3223FC4}" type="presParOf" srcId="{16637382-58FA-491C-ACB0-669D64B0E644}" destId="{386E5FEE-A114-4BCF-BA49-1C9FE51317F1}" srcOrd="8" destOrd="0" presId="urn:microsoft.com/office/officeart/2005/8/layout/default"/>
    <dgm:cxn modelId="{963B4298-717A-4675-B245-3BE88708B089}" type="presParOf" srcId="{16637382-58FA-491C-ACB0-669D64B0E644}" destId="{D2F55BBE-B279-4A56-A0BD-6332D23B19AB}" srcOrd="9" destOrd="0" presId="urn:microsoft.com/office/officeart/2005/8/layout/default"/>
    <dgm:cxn modelId="{389F53C9-7388-4688-AEC5-F212CAA93211}" type="presParOf" srcId="{16637382-58FA-491C-ACB0-669D64B0E644}" destId="{638E1266-3A1A-4BE0-8AD9-FDF7BBF39EF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9AC258-72AD-4AA6-AD6C-F3D21BF7CA2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92C1D46-4893-4935-9785-5F2635E7DC5E}">
      <dgm:prSet custT="1"/>
      <dgm:spPr/>
      <dgm:t>
        <a:bodyPr/>
        <a:lstStyle/>
        <a:p>
          <a:r>
            <a:rPr lang="en-US" sz="2200" dirty="0"/>
            <a:t>Road washouts and damages</a:t>
          </a:r>
        </a:p>
      </dgm:t>
    </dgm:pt>
    <dgm:pt modelId="{0EDA1119-792D-4754-80DA-133C996B5D41}" type="parTrans" cxnId="{D3F45B30-4432-4E0A-B0E8-1E0989EE135A}">
      <dgm:prSet/>
      <dgm:spPr/>
      <dgm:t>
        <a:bodyPr/>
        <a:lstStyle/>
        <a:p>
          <a:endParaRPr lang="en-US"/>
        </a:p>
      </dgm:t>
    </dgm:pt>
    <dgm:pt modelId="{134E9D84-B494-45E8-8D80-822221F3860D}" type="sibTrans" cxnId="{D3F45B30-4432-4E0A-B0E8-1E0989EE135A}">
      <dgm:prSet/>
      <dgm:spPr/>
      <dgm:t>
        <a:bodyPr/>
        <a:lstStyle/>
        <a:p>
          <a:endParaRPr lang="en-US"/>
        </a:p>
      </dgm:t>
    </dgm:pt>
    <dgm:pt modelId="{20EFE725-16D6-4161-B6DB-AED7FABBB452}">
      <dgm:prSet custT="1"/>
      <dgm:spPr/>
      <dgm:t>
        <a:bodyPr/>
        <a:lstStyle/>
        <a:p>
          <a:r>
            <a:rPr lang="en-US" sz="2200" dirty="0"/>
            <a:t>Land slides and hill side slips</a:t>
          </a:r>
        </a:p>
      </dgm:t>
    </dgm:pt>
    <dgm:pt modelId="{ABFBA8BA-9AB3-4683-A73E-AEEB93EDB805}" type="parTrans" cxnId="{E3BE7939-FB48-4CEF-B1C0-345F2BD1BFEB}">
      <dgm:prSet/>
      <dgm:spPr/>
      <dgm:t>
        <a:bodyPr/>
        <a:lstStyle/>
        <a:p>
          <a:endParaRPr lang="en-US"/>
        </a:p>
      </dgm:t>
    </dgm:pt>
    <dgm:pt modelId="{02371EE5-5661-4351-885F-D5CC4A420C02}" type="sibTrans" cxnId="{E3BE7939-FB48-4CEF-B1C0-345F2BD1BFEB}">
      <dgm:prSet/>
      <dgm:spPr/>
      <dgm:t>
        <a:bodyPr/>
        <a:lstStyle/>
        <a:p>
          <a:endParaRPr lang="en-US"/>
        </a:p>
      </dgm:t>
    </dgm:pt>
    <dgm:pt modelId="{99CA93E9-6DAC-4CD5-B92B-EE585B25996F}">
      <dgm:prSet custT="1"/>
      <dgm:spPr/>
      <dgm:t>
        <a:bodyPr/>
        <a:lstStyle/>
        <a:p>
          <a:r>
            <a:rPr lang="en-US" sz="2200" dirty="0"/>
            <a:t>Untimely potholes, pavement bleeding and cracks</a:t>
          </a:r>
        </a:p>
      </dgm:t>
    </dgm:pt>
    <dgm:pt modelId="{E0F529E2-1710-44E7-97A1-BF6D9ACD4396}" type="parTrans" cxnId="{A2E71E48-7EC8-44B9-ADCE-EB476E0CD428}">
      <dgm:prSet/>
      <dgm:spPr/>
      <dgm:t>
        <a:bodyPr/>
        <a:lstStyle/>
        <a:p>
          <a:endParaRPr lang="en-US"/>
        </a:p>
      </dgm:t>
    </dgm:pt>
    <dgm:pt modelId="{BEA2C3B8-DC11-4EA7-99F6-89F13527F0D0}" type="sibTrans" cxnId="{A2E71E48-7EC8-44B9-ADCE-EB476E0CD428}">
      <dgm:prSet/>
      <dgm:spPr/>
      <dgm:t>
        <a:bodyPr/>
        <a:lstStyle/>
        <a:p>
          <a:endParaRPr lang="en-US"/>
        </a:p>
      </dgm:t>
    </dgm:pt>
    <dgm:pt modelId="{46A94FB5-03B0-4C8E-B257-DD93CF0FAB51}">
      <dgm:prSet custT="1"/>
      <dgm:spPr/>
      <dgm:t>
        <a:bodyPr/>
        <a:lstStyle/>
        <a:p>
          <a:r>
            <a:rPr lang="en-US" sz="2200" dirty="0"/>
            <a:t>Earth road erosion</a:t>
          </a:r>
        </a:p>
      </dgm:t>
    </dgm:pt>
    <dgm:pt modelId="{879023CB-837B-4138-9FC2-E430EF80EBE8}" type="parTrans" cxnId="{161D2DC3-02E4-4153-A241-BD2EF0ED85F6}">
      <dgm:prSet/>
      <dgm:spPr/>
      <dgm:t>
        <a:bodyPr/>
        <a:lstStyle/>
        <a:p>
          <a:endParaRPr lang="en-US"/>
        </a:p>
      </dgm:t>
    </dgm:pt>
    <dgm:pt modelId="{359A474E-23DA-42CE-BB36-F5F0FE0AF103}" type="sibTrans" cxnId="{161D2DC3-02E4-4153-A241-BD2EF0ED85F6}">
      <dgm:prSet/>
      <dgm:spPr/>
      <dgm:t>
        <a:bodyPr/>
        <a:lstStyle/>
        <a:p>
          <a:endParaRPr lang="en-US"/>
        </a:p>
      </dgm:t>
    </dgm:pt>
    <dgm:pt modelId="{23842620-8ACE-487D-BE56-1FC13AB9FCE3}">
      <dgm:prSet custT="1"/>
      <dgm:spPr/>
      <dgm:t>
        <a:bodyPr/>
        <a:lstStyle/>
        <a:p>
          <a:r>
            <a:rPr lang="en-US" sz="2200" dirty="0"/>
            <a:t>Earth road erosion</a:t>
          </a:r>
        </a:p>
        <a:p>
          <a:endParaRPr lang="en-US" sz="1800" dirty="0"/>
        </a:p>
        <a:p>
          <a:r>
            <a:rPr lang="en-US" sz="2200" dirty="0"/>
            <a:t>Increased dust and loss of material on earth roads</a:t>
          </a:r>
        </a:p>
      </dgm:t>
    </dgm:pt>
    <dgm:pt modelId="{97B028C6-E356-49AF-8BB7-2965190A855B}" type="parTrans" cxnId="{C6E61AEB-DF6E-4A4D-AC77-03D214CFAFDF}">
      <dgm:prSet/>
      <dgm:spPr/>
      <dgm:t>
        <a:bodyPr/>
        <a:lstStyle/>
        <a:p>
          <a:endParaRPr lang="en-US"/>
        </a:p>
      </dgm:t>
    </dgm:pt>
    <dgm:pt modelId="{1DBC1AFF-DF64-4459-BCEF-0EB75434F766}" type="sibTrans" cxnId="{C6E61AEB-DF6E-4A4D-AC77-03D214CFAFDF}">
      <dgm:prSet/>
      <dgm:spPr/>
      <dgm:t>
        <a:bodyPr/>
        <a:lstStyle/>
        <a:p>
          <a:endParaRPr lang="en-US"/>
        </a:p>
      </dgm:t>
    </dgm:pt>
    <dgm:pt modelId="{A0ABD6AF-57F0-403B-930E-D8D7EB42EC38}">
      <dgm:prSet custT="1"/>
      <dgm:spPr/>
      <dgm:t>
        <a:bodyPr/>
        <a:lstStyle/>
        <a:p>
          <a:r>
            <a:rPr lang="en-US" sz="2200" dirty="0"/>
            <a:t>Bridge and culvert washaways</a:t>
          </a:r>
          <a:endParaRPr lang="en-US" sz="2200" dirty="0">
            <a:solidFill>
              <a:srgbClr val="FF0000"/>
            </a:solidFill>
          </a:endParaRPr>
        </a:p>
      </dgm:t>
    </dgm:pt>
    <dgm:pt modelId="{4186FCF5-58B2-4BA5-8283-38A11170164A}" type="sibTrans" cxnId="{CEF01D84-5534-4327-9800-01D6B70F2918}">
      <dgm:prSet/>
      <dgm:spPr/>
      <dgm:t>
        <a:bodyPr/>
        <a:lstStyle/>
        <a:p>
          <a:endParaRPr lang="en-US"/>
        </a:p>
      </dgm:t>
    </dgm:pt>
    <dgm:pt modelId="{F319E68E-B217-4E8A-BED0-30E00ECBE024}" type="parTrans" cxnId="{CEF01D84-5534-4327-9800-01D6B70F2918}">
      <dgm:prSet/>
      <dgm:spPr/>
      <dgm:t>
        <a:bodyPr/>
        <a:lstStyle/>
        <a:p>
          <a:endParaRPr lang="en-US"/>
        </a:p>
      </dgm:t>
    </dgm:pt>
    <dgm:pt modelId="{16637382-58FA-491C-ACB0-669D64B0E644}" type="pres">
      <dgm:prSet presAssocID="{D79AC258-72AD-4AA6-AD6C-F3D21BF7CA2E}" presName="diagram" presStyleCnt="0">
        <dgm:presLayoutVars>
          <dgm:dir/>
          <dgm:resizeHandles val="exact"/>
        </dgm:presLayoutVars>
      </dgm:prSet>
      <dgm:spPr/>
    </dgm:pt>
    <dgm:pt modelId="{CE5E4BA6-429F-434A-ACEC-7D94B875EB12}" type="pres">
      <dgm:prSet presAssocID="{B92C1D46-4893-4935-9785-5F2635E7DC5E}" presName="node" presStyleLbl="node1" presStyleIdx="0" presStyleCnt="6">
        <dgm:presLayoutVars>
          <dgm:bulletEnabled val="1"/>
        </dgm:presLayoutVars>
      </dgm:prSet>
      <dgm:spPr/>
    </dgm:pt>
    <dgm:pt modelId="{754E7D60-3539-4B06-9E96-4B4CA5618AE3}" type="pres">
      <dgm:prSet presAssocID="{134E9D84-B494-45E8-8D80-822221F3860D}" presName="sibTrans" presStyleCnt="0"/>
      <dgm:spPr/>
    </dgm:pt>
    <dgm:pt modelId="{69A8A411-9A8D-4124-81DF-3D0BBA6D626D}" type="pres">
      <dgm:prSet presAssocID="{A0ABD6AF-57F0-403B-930E-D8D7EB42EC38}" presName="node" presStyleLbl="node1" presStyleIdx="1" presStyleCnt="6">
        <dgm:presLayoutVars>
          <dgm:bulletEnabled val="1"/>
        </dgm:presLayoutVars>
      </dgm:prSet>
      <dgm:spPr/>
    </dgm:pt>
    <dgm:pt modelId="{27B1F96C-575F-4D2A-BE17-02151E9A818A}" type="pres">
      <dgm:prSet presAssocID="{4186FCF5-58B2-4BA5-8283-38A11170164A}" presName="sibTrans" presStyleCnt="0"/>
      <dgm:spPr/>
    </dgm:pt>
    <dgm:pt modelId="{B628762A-C438-4A91-8342-C4F03DDDC8EF}" type="pres">
      <dgm:prSet presAssocID="{20EFE725-16D6-4161-B6DB-AED7FABBB452}" presName="node" presStyleLbl="node1" presStyleIdx="2" presStyleCnt="6">
        <dgm:presLayoutVars>
          <dgm:bulletEnabled val="1"/>
        </dgm:presLayoutVars>
      </dgm:prSet>
      <dgm:spPr/>
    </dgm:pt>
    <dgm:pt modelId="{3A15CDA0-9331-409E-AADC-55FE8BC257B9}" type="pres">
      <dgm:prSet presAssocID="{02371EE5-5661-4351-885F-D5CC4A420C02}" presName="sibTrans" presStyleCnt="0"/>
      <dgm:spPr/>
    </dgm:pt>
    <dgm:pt modelId="{00C80218-4639-405B-8541-F8222C8424B0}" type="pres">
      <dgm:prSet presAssocID="{99CA93E9-6DAC-4CD5-B92B-EE585B25996F}" presName="node" presStyleLbl="node1" presStyleIdx="3" presStyleCnt="6">
        <dgm:presLayoutVars>
          <dgm:bulletEnabled val="1"/>
        </dgm:presLayoutVars>
      </dgm:prSet>
      <dgm:spPr/>
    </dgm:pt>
    <dgm:pt modelId="{A49F277F-03E6-409C-A186-885CBC4022B0}" type="pres">
      <dgm:prSet presAssocID="{BEA2C3B8-DC11-4EA7-99F6-89F13527F0D0}" presName="sibTrans" presStyleCnt="0"/>
      <dgm:spPr/>
    </dgm:pt>
    <dgm:pt modelId="{386E5FEE-A114-4BCF-BA49-1C9FE51317F1}" type="pres">
      <dgm:prSet presAssocID="{46A94FB5-03B0-4C8E-B257-DD93CF0FAB51}" presName="node" presStyleLbl="node1" presStyleIdx="4" presStyleCnt="6">
        <dgm:presLayoutVars>
          <dgm:bulletEnabled val="1"/>
        </dgm:presLayoutVars>
      </dgm:prSet>
      <dgm:spPr/>
    </dgm:pt>
    <dgm:pt modelId="{D2F55BBE-B279-4A56-A0BD-6332D23B19AB}" type="pres">
      <dgm:prSet presAssocID="{359A474E-23DA-42CE-BB36-F5F0FE0AF103}" presName="sibTrans" presStyleCnt="0"/>
      <dgm:spPr/>
    </dgm:pt>
    <dgm:pt modelId="{638E1266-3A1A-4BE0-8AD9-FDF7BBF39EF3}" type="pres">
      <dgm:prSet presAssocID="{23842620-8ACE-487D-BE56-1FC13AB9FCE3}" presName="node" presStyleLbl="node1" presStyleIdx="5" presStyleCnt="6">
        <dgm:presLayoutVars>
          <dgm:bulletEnabled val="1"/>
        </dgm:presLayoutVars>
      </dgm:prSet>
      <dgm:spPr/>
    </dgm:pt>
  </dgm:ptLst>
  <dgm:cxnLst>
    <dgm:cxn modelId="{630A9B02-1CDE-4D34-9497-13BEC64F7F9D}" type="presOf" srcId="{20EFE725-16D6-4161-B6DB-AED7FABBB452}" destId="{B628762A-C438-4A91-8342-C4F03DDDC8EF}" srcOrd="0" destOrd="0" presId="urn:microsoft.com/office/officeart/2005/8/layout/default"/>
    <dgm:cxn modelId="{2A30650E-36E4-4D75-9163-51559D024683}" type="presOf" srcId="{46A94FB5-03B0-4C8E-B257-DD93CF0FAB51}" destId="{386E5FEE-A114-4BCF-BA49-1C9FE51317F1}" srcOrd="0" destOrd="0" presId="urn:microsoft.com/office/officeart/2005/8/layout/default"/>
    <dgm:cxn modelId="{D3F45B30-4432-4E0A-B0E8-1E0989EE135A}" srcId="{D79AC258-72AD-4AA6-AD6C-F3D21BF7CA2E}" destId="{B92C1D46-4893-4935-9785-5F2635E7DC5E}" srcOrd="0" destOrd="0" parTransId="{0EDA1119-792D-4754-80DA-133C996B5D41}" sibTransId="{134E9D84-B494-45E8-8D80-822221F3860D}"/>
    <dgm:cxn modelId="{E3BE7939-FB48-4CEF-B1C0-345F2BD1BFEB}" srcId="{D79AC258-72AD-4AA6-AD6C-F3D21BF7CA2E}" destId="{20EFE725-16D6-4161-B6DB-AED7FABBB452}" srcOrd="2" destOrd="0" parTransId="{ABFBA8BA-9AB3-4683-A73E-AEEB93EDB805}" sibTransId="{02371EE5-5661-4351-885F-D5CC4A420C02}"/>
    <dgm:cxn modelId="{2B5D5E60-FFC5-4CA4-A2E1-4F45571D5DDF}" type="presOf" srcId="{23842620-8ACE-487D-BE56-1FC13AB9FCE3}" destId="{638E1266-3A1A-4BE0-8AD9-FDF7BBF39EF3}" srcOrd="0" destOrd="0" presId="urn:microsoft.com/office/officeart/2005/8/layout/default"/>
    <dgm:cxn modelId="{E15AA665-AD41-46BF-A06B-8FD915B6D084}" type="presOf" srcId="{D79AC258-72AD-4AA6-AD6C-F3D21BF7CA2E}" destId="{16637382-58FA-491C-ACB0-669D64B0E644}" srcOrd="0" destOrd="0" presId="urn:microsoft.com/office/officeart/2005/8/layout/default"/>
    <dgm:cxn modelId="{A2E71E48-7EC8-44B9-ADCE-EB476E0CD428}" srcId="{D79AC258-72AD-4AA6-AD6C-F3D21BF7CA2E}" destId="{99CA93E9-6DAC-4CD5-B92B-EE585B25996F}" srcOrd="3" destOrd="0" parTransId="{E0F529E2-1710-44E7-97A1-BF6D9ACD4396}" sibTransId="{BEA2C3B8-DC11-4EA7-99F6-89F13527F0D0}"/>
    <dgm:cxn modelId="{B1F33079-4344-40FE-98B4-C6BD78F4B853}" type="presOf" srcId="{A0ABD6AF-57F0-403B-930E-D8D7EB42EC38}" destId="{69A8A411-9A8D-4124-81DF-3D0BBA6D626D}" srcOrd="0" destOrd="0" presId="urn:microsoft.com/office/officeart/2005/8/layout/default"/>
    <dgm:cxn modelId="{CEF01D84-5534-4327-9800-01D6B70F2918}" srcId="{D79AC258-72AD-4AA6-AD6C-F3D21BF7CA2E}" destId="{A0ABD6AF-57F0-403B-930E-D8D7EB42EC38}" srcOrd="1" destOrd="0" parTransId="{F319E68E-B217-4E8A-BED0-30E00ECBE024}" sibTransId="{4186FCF5-58B2-4BA5-8283-38A11170164A}"/>
    <dgm:cxn modelId="{161D2DC3-02E4-4153-A241-BD2EF0ED85F6}" srcId="{D79AC258-72AD-4AA6-AD6C-F3D21BF7CA2E}" destId="{46A94FB5-03B0-4C8E-B257-DD93CF0FAB51}" srcOrd="4" destOrd="0" parTransId="{879023CB-837B-4138-9FC2-E430EF80EBE8}" sibTransId="{359A474E-23DA-42CE-BB36-F5F0FE0AF103}"/>
    <dgm:cxn modelId="{927FDED5-4A89-453F-8C69-329EC1857759}" type="presOf" srcId="{B92C1D46-4893-4935-9785-5F2635E7DC5E}" destId="{CE5E4BA6-429F-434A-ACEC-7D94B875EB12}" srcOrd="0" destOrd="0" presId="urn:microsoft.com/office/officeart/2005/8/layout/default"/>
    <dgm:cxn modelId="{C6E61AEB-DF6E-4A4D-AC77-03D214CFAFDF}" srcId="{D79AC258-72AD-4AA6-AD6C-F3D21BF7CA2E}" destId="{23842620-8ACE-487D-BE56-1FC13AB9FCE3}" srcOrd="5" destOrd="0" parTransId="{97B028C6-E356-49AF-8BB7-2965190A855B}" sibTransId="{1DBC1AFF-DF64-4459-BCEF-0EB75434F766}"/>
    <dgm:cxn modelId="{003079EE-FC8E-4905-BEEF-8E5CD7F09F18}" type="presOf" srcId="{99CA93E9-6DAC-4CD5-B92B-EE585B25996F}" destId="{00C80218-4639-405B-8541-F8222C8424B0}" srcOrd="0" destOrd="0" presId="urn:microsoft.com/office/officeart/2005/8/layout/default"/>
    <dgm:cxn modelId="{E4C59009-5EAD-442C-9804-3E891286DF2F}" type="presParOf" srcId="{16637382-58FA-491C-ACB0-669D64B0E644}" destId="{CE5E4BA6-429F-434A-ACEC-7D94B875EB12}" srcOrd="0" destOrd="0" presId="urn:microsoft.com/office/officeart/2005/8/layout/default"/>
    <dgm:cxn modelId="{1EFFC8D0-D105-4159-9126-BD941093E2DA}" type="presParOf" srcId="{16637382-58FA-491C-ACB0-669D64B0E644}" destId="{754E7D60-3539-4B06-9E96-4B4CA5618AE3}" srcOrd="1" destOrd="0" presId="urn:microsoft.com/office/officeart/2005/8/layout/default"/>
    <dgm:cxn modelId="{8C4B7957-220D-4AB0-AE73-F3DE2D1E601C}" type="presParOf" srcId="{16637382-58FA-491C-ACB0-669D64B0E644}" destId="{69A8A411-9A8D-4124-81DF-3D0BBA6D626D}" srcOrd="2" destOrd="0" presId="urn:microsoft.com/office/officeart/2005/8/layout/default"/>
    <dgm:cxn modelId="{4904B7E9-A023-4804-B314-24827F6A702C}" type="presParOf" srcId="{16637382-58FA-491C-ACB0-669D64B0E644}" destId="{27B1F96C-575F-4D2A-BE17-02151E9A818A}" srcOrd="3" destOrd="0" presId="urn:microsoft.com/office/officeart/2005/8/layout/default"/>
    <dgm:cxn modelId="{5152482A-589C-41F4-823B-1530B4267214}" type="presParOf" srcId="{16637382-58FA-491C-ACB0-669D64B0E644}" destId="{B628762A-C438-4A91-8342-C4F03DDDC8EF}" srcOrd="4" destOrd="0" presId="urn:microsoft.com/office/officeart/2005/8/layout/default"/>
    <dgm:cxn modelId="{51EAA130-77A4-4652-9A5A-98364C52C78B}" type="presParOf" srcId="{16637382-58FA-491C-ACB0-669D64B0E644}" destId="{3A15CDA0-9331-409E-AADC-55FE8BC257B9}" srcOrd="5" destOrd="0" presId="urn:microsoft.com/office/officeart/2005/8/layout/default"/>
    <dgm:cxn modelId="{3F0F4679-BCC8-464A-A6BF-FF55A527DAD1}" type="presParOf" srcId="{16637382-58FA-491C-ACB0-669D64B0E644}" destId="{00C80218-4639-405B-8541-F8222C8424B0}" srcOrd="6" destOrd="0" presId="urn:microsoft.com/office/officeart/2005/8/layout/default"/>
    <dgm:cxn modelId="{4BB31749-7DC5-4BE6-865D-E6417BB8C894}" type="presParOf" srcId="{16637382-58FA-491C-ACB0-669D64B0E644}" destId="{A49F277F-03E6-409C-A186-885CBC4022B0}" srcOrd="7" destOrd="0" presId="urn:microsoft.com/office/officeart/2005/8/layout/default"/>
    <dgm:cxn modelId="{F49A71BA-7DF7-4152-9BDE-D160A3223FC4}" type="presParOf" srcId="{16637382-58FA-491C-ACB0-669D64B0E644}" destId="{386E5FEE-A114-4BCF-BA49-1C9FE51317F1}" srcOrd="8" destOrd="0" presId="urn:microsoft.com/office/officeart/2005/8/layout/default"/>
    <dgm:cxn modelId="{963B4298-717A-4675-B245-3BE88708B089}" type="presParOf" srcId="{16637382-58FA-491C-ACB0-669D64B0E644}" destId="{D2F55BBE-B279-4A56-A0BD-6332D23B19AB}" srcOrd="9" destOrd="0" presId="urn:microsoft.com/office/officeart/2005/8/layout/default"/>
    <dgm:cxn modelId="{389F53C9-7388-4688-AEC5-F212CAA93211}" type="presParOf" srcId="{16637382-58FA-491C-ACB0-669D64B0E644}" destId="{638E1266-3A1A-4BE0-8AD9-FDF7BBF39EF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9AC258-72AD-4AA6-AD6C-F3D21BF7CA2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92C1D46-4893-4935-9785-5F2635E7DC5E}">
      <dgm:prSet custT="1"/>
      <dgm:spPr/>
      <dgm:t>
        <a:bodyPr/>
        <a:lstStyle/>
        <a:p>
          <a:pPr algn="l"/>
          <a:r>
            <a:rPr lang="en-US" sz="2000" dirty="0"/>
            <a:t>Good drainage methods to prevent road washaways</a:t>
          </a:r>
        </a:p>
      </dgm:t>
    </dgm:pt>
    <dgm:pt modelId="{0EDA1119-792D-4754-80DA-133C996B5D41}" type="parTrans" cxnId="{D3F45B30-4432-4E0A-B0E8-1E0989EE135A}">
      <dgm:prSet/>
      <dgm:spPr/>
      <dgm:t>
        <a:bodyPr/>
        <a:lstStyle/>
        <a:p>
          <a:endParaRPr lang="en-US"/>
        </a:p>
      </dgm:t>
    </dgm:pt>
    <dgm:pt modelId="{134E9D84-B494-45E8-8D80-822221F3860D}" type="sibTrans" cxnId="{D3F45B30-4432-4E0A-B0E8-1E0989EE135A}">
      <dgm:prSet/>
      <dgm:spPr/>
      <dgm:t>
        <a:bodyPr/>
        <a:lstStyle/>
        <a:p>
          <a:endParaRPr lang="en-US"/>
        </a:p>
      </dgm:t>
    </dgm:pt>
    <dgm:pt modelId="{20EFE725-16D6-4161-B6DB-AED7FABBB452}">
      <dgm:prSet custT="1"/>
      <dgm:spPr/>
      <dgm:t>
        <a:bodyPr/>
        <a:lstStyle/>
        <a:p>
          <a:pPr algn="l"/>
          <a:r>
            <a:rPr lang="en-US" sz="2000" dirty="0"/>
            <a:t>Raised structures with suitable embankment supporting the road surface in crossing a gully, hollow or valley</a:t>
          </a:r>
        </a:p>
      </dgm:t>
    </dgm:pt>
    <dgm:pt modelId="{ABFBA8BA-9AB3-4683-A73E-AEEB93EDB805}" type="parTrans" cxnId="{E3BE7939-FB48-4CEF-B1C0-345F2BD1BFEB}">
      <dgm:prSet/>
      <dgm:spPr/>
      <dgm:t>
        <a:bodyPr/>
        <a:lstStyle/>
        <a:p>
          <a:endParaRPr lang="en-US"/>
        </a:p>
      </dgm:t>
    </dgm:pt>
    <dgm:pt modelId="{02371EE5-5661-4351-885F-D5CC4A420C02}" type="sibTrans" cxnId="{E3BE7939-FB48-4CEF-B1C0-345F2BD1BFEB}">
      <dgm:prSet/>
      <dgm:spPr/>
      <dgm:t>
        <a:bodyPr/>
        <a:lstStyle/>
        <a:p>
          <a:endParaRPr lang="en-US"/>
        </a:p>
      </dgm:t>
    </dgm:pt>
    <dgm:pt modelId="{99CA93E9-6DAC-4CD5-B92B-EE585B25996F}">
      <dgm:prSet custT="1"/>
      <dgm:spPr/>
      <dgm:t>
        <a:bodyPr/>
        <a:lstStyle/>
        <a:p>
          <a:pPr algn="l"/>
          <a:r>
            <a:rPr lang="en-GB" altLang="en-US" sz="2000" b="0" dirty="0"/>
            <a:t>P</a:t>
          </a:r>
          <a:r>
            <a:rPr lang="en-US" altLang="en-US" sz="2000" dirty="0">
              <a:latin typeface="Roboto" panose="02000000000000000000" pitchFamily="2" charset="0"/>
              <a:ea typeface="Roboto" panose="02000000000000000000" pitchFamily="2" charset="0"/>
              <a:cs typeface="Roboto" panose="02000000000000000000" pitchFamily="2" charset="0"/>
            </a:rPr>
            <a:t>recontracting </a:t>
          </a:r>
          <a:r>
            <a:rPr lang="en-GB" altLang="en-US" sz="2000" b="0" dirty="0"/>
            <a:t>of Retainer Emergency Contracts </a:t>
          </a:r>
          <a:r>
            <a:rPr lang="en-US" altLang="en-US" sz="2000" dirty="0">
              <a:latin typeface="Roboto" panose="02000000000000000000" pitchFamily="2" charset="0"/>
              <a:ea typeface="Roboto" panose="02000000000000000000" pitchFamily="2" charset="0"/>
              <a:cs typeface="Roboto" panose="02000000000000000000" pitchFamily="2" charset="0"/>
            </a:rPr>
            <a:t>assist manage emergency response times.</a:t>
          </a:r>
          <a:endParaRPr lang="en-US" sz="2000" b="0" dirty="0"/>
        </a:p>
      </dgm:t>
    </dgm:pt>
    <dgm:pt modelId="{E0F529E2-1710-44E7-97A1-BF6D9ACD4396}" type="parTrans" cxnId="{A2E71E48-7EC8-44B9-ADCE-EB476E0CD428}">
      <dgm:prSet/>
      <dgm:spPr/>
      <dgm:t>
        <a:bodyPr/>
        <a:lstStyle/>
        <a:p>
          <a:endParaRPr lang="en-US"/>
        </a:p>
      </dgm:t>
    </dgm:pt>
    <dgm:pt modelId="{BEA2C3B8-DC11-4EA7-99F6-89F13527F0D0}" type="sibTrans" cxnId="{A2E71E48-7EC8-44B9-ADCE-EB476E0CD428}">
      <dgm:prSet/>
      <dgm:spPr/>
      <dgm:t>
        <a:bodyPr/>
        <a:lstStyle/>
        <a:p>
          <a:endParaRPr lang="en-US"/>
        </a:p>
      </dgm:t>
    </dgm:pt>
    <dgm:pt modelId="{46A94FB5-03B0-4C8E-B257-DD93CF0FAB51}">
      <dgm:prSet custT="1"/>
      <dgm:spPr/>
      <dgm:t>
        <a:bodyPr/>
        <a:lstStyle/>
        <a:p>
          <a:pPr algn="l"/>
          <a:r>
            <a:rPr lang="en-US" sz="2000" dirty="0"/>
            <a:t>Increased paving of earth roads using Low Volume Seal Methods</a:t>
          </a:r>
        </a:p>
      </dgm:t>
    </dgm:pt>
    <dgm:pt modelId="{879023CB-837B-4138-9FC2-E430EF80EBE8}" type="parTrans" cxnId="{161D2DC3-02E4-4153-A241-BD2EF0ED85F6}">
      <dgm:prSet/>
      <dgm:spPr/>
      <dgm:t>
        <a:bodyPr/>
        <a:lstStyle/>
        <a:p>
          <a:endParaRPr lang="en-US"/>
        </a:p>
      </dgm:t>
    </dgm:pt>
    <dgm:pt modelId="{359A474E-23DA-42CE-BB36-F5F0FE0AF103}" type="sibTrans" cxnId="{161D2DC3-02E4-4153-A241-BD2EF0ED85F6}">
      <dgm:prSet/>
      <dgm:spPr/>
      <dgm:t>
        <a:bodyPr/>
        <a:lstStyle/>
        <a:p>
          <a:endParaRPr lang="en-US"/>
        </a:p>
      </dgm:t>
    </dgm:pt>
    <dgm:pt modelId="{23842620-8ACE-487D-BE56-1FC13AB9FCE3}">
      <dgm:prSet custT="1"/>
      <dgm:spPr/>
      <dgm:t>
        <a:bodyPr/>
        <a:lstStyle/>
        <a:p>
          <a:pPr algn="l"/>
          <a:r>
            <a:rPr lang="en-US" sz="2000" dirty="0"/>
            <a:t>Validation of claims on abnormal rains using “Working-day weather charts” from Department of Meteorological Services</a:t>
          </a:r>
        </a:p>
      </dgm:t>
    </dgm:pt>
    <dgm:pt modelId="{97B028C6-E356-49AF-8BB7-2965190A855B}" type="parTrans" cxnId="{C6E61AEB-DF6E-4A4D-AC77-03D214CFAFDF}">
      <dgm:prSet/>
      <dgm:spPr/>
      <dgm:t>
        <a:bodyPr/>
        <a:lstStyle/>
        <a:p>
          <a:endParaRPr lang="en-US"/>
        </a:p>
      </dgm:t>
    </dgm:pt>
    <dgm:pt modelId="{1DBC1AFF-DF64-4459-BCEF-0EB75434F766}" type="sibTrans" cxnId="{C6E61AEB-DF6E-4A4D-AC77-03D214CFAFDF}">
      <dgm:prSet/>
      <dgm:spPr/>
      <dgm:t>
        <a:bodyPr/>
        <a:lstStyle/>
        <a:p>
          <a:endParaRPr lang="en-US"/>
        </a:p>
      </dgm:t>
    </dgm:pt>
    <dgm:pt modelId="{A0ABD6AF-57F0-403B-930E-D8D7EB42EC38}">
      <dgm:prSet custT="1"/>
      <dgm:spPr/>
      <dgm:t>
        <a:bodyPr/>
        <a:lstStyle/>
        <a:p>
          <a:pPr algn="l"/>
          <a:r>
            <a:rPr lang="en-US" sz="2000" dirty="0"/>
            <a:t>Increased use of long span and fewer span bridges and box culverts complete with inlet and outlet aprons, wing walls and cut-off walls</a:t>
          </a:r>
          <a:endParaRPr lang="en-US" sz="2000" dirty="0">
            <a:solidFill>
              <a:srgbClr val="FF0000"/>
            </a:solidFill>
          </a:endParaRPr>
        </a:p>
      </dgm:t>
    </dgm:pt>
    <dgm:pt modelId="{4186FCF5-58B2-4BA5-8283-38A11170164A}" type="sibTrans" cxnId="{CEF01D84-5534-4327-9800-01D6B70F2918}">
      <dgm:prSet/>
      <dgm:spPr/>
      <dgm:t>
        <a:bodyPr/>
        <a:lstStyle/>
        <a:p>
          <a:endParaRPr lang="en-US"/>
        </a:p>
      </dgm:t>
    </dgm:pt>
    <dgm:pt modelId="{F319E68E-B217-4E8A-BED0-30E00ECBE024}" type="parTrans" cxnId="{CEF01D84-5534-4327-9800-01D6B70F2918}">
      <dgm:prSet/>
      <dgm:spPr/>
      <dgm:t>
        <a:bodyPr/>
        <a:lstStyle/>
        <a:p>
          <a:endParaRPr lang="en-US"/>
        </a:p>
      </dgm:t>
    </dgm:pt>
    <dgm:pt modelId="{16637382-58FA-491C-ACB0-669D64B0E644}" type="pres">
      <dgm:prSet presAssocID="{D79AC258-72AD-4AA6-AD6C-F3D21BF7CA2E}" presName="diagram" presStyleCnt="0">
        <dgm:presLayoutVars>
          <dgm:dir/>
          <dgm:resizeHandles val="exact"/>
        </dgm:presLayoutVars>
      </dgm:prSet>
      <dgm:spPr/>
    </dgm:pt>
    <dgm:pt modelId="{CE5E4BA6-429F-434A-ACEC-7D94B875EB12}" type="pres">
      <dgm:prSet presAssocID="{B92C1D46-4893-4935-9785-5F2635E7DC5E}" presName="node" presStyleLbl="node1" presStyleIdx="0" presStyleCnt="6">
        <dgm:presLayoutVars>
          <dgm:bulletEnabled val="1"/>
        </dgm:presLayoutVars>
      </dgm:prSet>
      <dgm:spPr/>
    </dgm:pt>
    <dgm:pt modelId="{754E7D60-3539-4B06-9E96-4B4CA5618AE3}" type="pres">
      <dgm:prSet presAssocID="{134E9D84-B494-45E8-8D80-822221F3860D}" presName="sibTrans" presStyleCnt="0"/>
      <dgm:spPr/>
    </dgm:pt>
    <dgm:pt modelId="{69A8A411-9A8D-4124-81DF-3D0BBA6D626D}" type="pres">
      <dgm:prSet presAssocID="{A0ABD6AF-57F0-403B-930E-D8D7EB42EC38}" presName="node" presStyleLbl="node1" presStyleIdx="1" presStyleCnt="6">
        <dgm:presLayoutVars>
          <dgm:bulletEnabled val="1"/>
        </dgm:presLayoutVars>
      </dgm:prSet>
      <dgm:spPr/>
    </dgm:pt>
    <dgm:pt modelId="{27B1F96C-575F-4D2A-BE17-02151E9A818A}" type="pres">
      <dgm:prSet presAssocID="{4186FCF5-58B2-4BA5-8283-38A11170164A}" presName="sibTrans" presStyleCnt="0"/>
      <dgm:spPr/>
    </dgm:pt>
    <dgm:pt modelId="{B628762A-C438-4A91-8342-C4F03DDDC8EF}" type="pres">
      <dgm:prSet presAssocID="{20EFE725-16D6-4161-B6DB-AED7FABBB452}" presName="node" presStyleLbl="node1" presStyleIdx="2" presStyleCnt="6">
        <dgm:presLayoutVars>
          <dgm:bulletEnabled val="1"/>
        </dgm:presLayoutVars>
      </dgm:prSet>
      <dgm:spPr/>
    </dgm:pt>
    <dgm:pt modelId="{3A15CDA0-9331-409E-AADC-55FE8BC257B9}" type="pres">
      <dgm:prSet presAssocID="{02371EE5-5661-4351-885F-D5CC4A420C02}" presName="sibTrans" presStyleCnt="0"/>
      <dgm:spPr/>
    </dgm:pt>
    <dgm:pt modelId="{00C80218-4639-405B-8541-F8222C8424B0}" type="pres">
      <dgm:prSet presAssocID="{99CA93E9-6DAC-4CD5-B92B-EE585B25996F}" presName="node" presStyleLbl="node1" presStyleIdx="3" presStyleCnt="6" custScaleX="110611" custLinFactNeighborX="1282" custLinFactNeighborY="-2137">
        <dgm:presLayoutVars>
          <dgm:bulletEnabled val="1"/>
        </dgm:presLayoutVars>
      </dgm:prSet>
      <dgm:spPr/>
    </dgm:pt>
    <dgm:pt modelId="{A49F277F-03E6-409C-A186-885CBC4022B0}" type="pres">
      <dgm:prSet presAssocID="{BEA2C3B8-DC11-4EA7-99F6-89F13527F0D0}" presName="sibTrans" presStyleCnt="0"/>
      <dgm:spPr/>
    </dgm:pt>
    <dgm:pt modelId="{386E5FEE-A114-4BCF-BA49-1C9FE51317F1}" type="pres">
      <dgm:prSet presAssocID="{46A94FB5-03B0-4C8E-B257-DD93CF0FAB51}" presName="node" presStyleLbl="node1" presStyleIdx="4" presStyleCnt="6" custLinFactNeighborX="-5166" custLinFactNeighborY="936">
        <dgm:presLayoutVars>
          <dgm:bulletEnabled val="1"/>
        </dgm:presLayoutVars>
      </dgm:prSet>
      <dgm:spPr/>
    </dgm:pt>
    <dgm:pt modelId="{D2F55BBE-B279-4A56-A0BD-6332D23B19AB}" type="pres">
      <dgm:prSet presAssocID="{359A474E-23DA-42CE-BB36-F5F0FE0AF103}" presName="sibTrans" presStyleCnt="0"/>
      <dgm:spPr/>
    </dgm:pt>
    <dgm:pt modelId="{638E1266-3A1A-4BE0-8AD9-FDF7BBF39EF3}" type="pres">
      <dgm:prSet presAssocID="{23842620-8ACE-487D-BE56-1FC13AB9FCE3}" presName="node" presStyleLbl="node1" presStyleIdx="5" presStyleCnt="6" custLinFactNeighborX="-5860" custLinFactNeighborY="0">
        <dgm:presLayoutVars>
          <dgm:bulletEnabled val="1"/>
        </dgm:presLayoutVars>
      </dgm:prSet>
      <dgm:spPr/>
    </dgm:pt>
  </dgm:ptLst>
  <dgm:cxnLst>
    <dgm:cxn modelId="{630A9B02-1CDE-4D34-9497-13BEC64F7F9D}" type="presOf" srcId="{20EFE725-16D6-4161-B6DB-AED7FABBB452}" destId="{B628762A-C438-4A91-8342-C4F03DDDC8EF}" srcOrd="0" destOrd="0" presId="urn:microsoft.com/office/officeart/2005/8/layout/default"/>
    <dgm:cxn modelId="{2A30650E-36E4-4D75-9163-51559D024683}" type="presOf" srcId="{46A94FB5-03B0-4C8E-B257-DD93CF0FAB51}" destId="{386E5FEE-A114-4BCF-BA49-1C9FE51317F1}" srcOrd="0" destOrd="0" presId="urn:microsoft.com/office/officeart/2005/8/layout/default"/>
    <dgm:cxn modelId="{D3F45B30-4432-4E0A-B0E8-1E0989EE135A}" srcId="{D79AC258-72AD-4AA6-AD6C-F3D21BF7CA2E}" destId="{B92C1D46-4893-4935-9785-5F2635E7DC5E}" srcOrd="0" destOrd="0" parTransId="{0EDA1119-792D-4754-80DA-133C996B5D41}" sibTransId="{134E9D84-B494-45E8-8D80-822221F3860D}"/>
    <dgm:cxn modelId="{E3BE7939-FB48-4CEF-B1C0-345F2BD1BFEB}" srcId="{D79AC258-72AD-4AA6-AD6C-F3D21BF7CA2E}" destId="{20EFE725-16D6-4161-B6DB-AED7FABBB452}" srcOrd="2" destOrd="0" parTransId="{ABFBA8BA-9AB3-4683-A73E-AEEB93EDB805}" sibTransId="{02371EE5-5661-4351-885F-D5CC4A420C02}"/>
    <dgm:cxn modelId="{2B5D5E60-FFC5-4CA4-A2E1-4F45571D5DDF}" type="presOf" srcId="{23842620-8ACE-487D-BE56-1FC13AB9FCE3}" destId="{638E1266-3A1A-4BE0-8AD9-FDF7BBF39EF3}" srcOrd="0" destOrd="0" presId="urn:microsoft.com/office/officeart/2005/8/layout/default"/>
    <dgm:cxn modelId="{E15AA665-AD41-46BF-A06B-8FD915B6D084}" type="presOf" srcId="{D79AC258-72AD-4AA6-AD6C-F3D21BF7CA2E}" destId="{16637382-58FA-491C-ACB0-669D64B0E644}" srcOrd="0" destOrd="0" presId="urn:microsoft.com/office/officeart/2005/8/layout/default"/>
    <dgm:cxn modelId="{A2E71E48-7EC8-44B9-ADCE-EB476E0CD428}" srcId="{D79AC258-72AD-4AA6-AD6C-F3D21BF7CA2E}" destId="{99CA93E9-6DAC-4CD5-B92B-EE585B25996F}" srcOrd="3" destOrd="0" parTransId="{E0F529E2-1710-44E7-97A1-BF6D9ACD4396}" sibTransId="{BEA2C3B8-DC11-4EA7-99F6-89F13527F0D0}"/>
    <dgm:cxn modelId="{B1F33079-4344-40FE-98B4-C6BD78F4B853}" type="presOf" srcId="{A0ABD6AF-57F0-403B-930E-D8D7EB42EC38}" destId="{69A8A411-9A8D-4124-81DF-3D0BBA6D626D}" srcOrd="0" destOrd="0" presId="urn:microsoft.com/office/officeart/2005/8/layout/default"/>
    <dgm:cxn modelId="{CEF01D84-5534-4327-9800-01D6B70F2918}" srcId="{D79AC258-72AD-4AA6-AD6C-F3D21BF7CA2E}" destId="{A0ABD6AF-57F0-403B-930E-D8D7EB42EC38}" srcOrd="1" destOrd="0" parTransId="{F319E68E-B217-4E8A-BED0-30E00ECBE024}" sibTransId="{4186FCF5-58B2-4BA5-8283-38A11170164A}"/>
    <dgm:cxn modelId="{161D2DC3-02E4-4153-A241-BD2EF0ED85F6}" srcId="{D79AC258-72AD-4AA6-AD6C-F3D21BF7CA2E}" destId="{46A94FB5-03B0-4C8E-B257-DD93CF0FAB51}" srcOrd="4" destOrd="0" parTransId="{879023CB-837B-4138-9FC2-E430EF80EBE8}" sibTransId="{359A474E-23DA-42CE-BB36-F5F0FE0AF103}"/>
    <dgm:cxn modelId="{927FDED5-4A89-453F-8C69-329EC1857759}" type="presOf" srcId="{B92C1D46-4893-4935-9785-5F2635E7DC5E}" destId="{CE5E4BA6-429F-434A-ACEC-7D94B875EB12}" srcOrd="0" destOrd="0" presId="urn:microsoft.com/office/officeart/2005/8/layout/default"/>
    <dgm:cxn modelId="{C6E61AEB-DF6E-4A4D-AC77-03D214CFAFDF}" srcId="{D79AC258-72AD-4AA6-AD6C-F3D21BF7CA2E}" destId="{23842620-8ACE-487D-BE56-1FC13AB9FCE3}" srcOrd="5" destOrd="0" parTransId="{97B028C6-E356-49AF-8BB7-2965190A855B}" sibTransId="{1DBC1AFF-DF64-4459-BCEF-0EB75434F766}"/>
    <dgm:cxn modelId="{003079EE-FC8E-4905-BEEF-8E5CD7F09F18}" type="presOf" srcId="{99CA93E9-6DAC-4CD5-B92B-EE585B25996F}" destId="{00C80218-4639-405B-8541-F8222C8424B0}" srcOrd="0" destOrd="0" presId="urn:microsoft.com/office/officeart/2005/8/layout/default"/>
    <dgm:cxn modelId="{E4C59009-5EAD-442C-9804-3E891286DF2F}" type="presParOf" srcId="{16637382-58FA-491C-ACB0-669D64B0E644}" destId="{CE5E4BA6-429F-434A-ACEC-7D94B875EB12}" srcOrd="0" destOrd="0" presId="urn:microsoft.com/office/officeart/2005/8/layout/default"/>
    <dgm:cxn modelId="{1EFFC8D0-D105-4159-9126-BD941093E2DA}" type="presParOf" srcId="{16637382-58FA-491C-ACB0-669D64B0E644}" destId="{754E7D60-3539-4B06-9E96-4B4CA5618AE3}" srcOrd="1" destOrd="0" presId="urn:microsoft.com/office/officeart/2005/8/layout/default"/>
    <dgm:cxn modelId="{8C4B7957-220D-4AB0-AE73-F3DE2D1E601C}" type="presParOf" srcId="{16637382-58FA-491C-ACB0-669D64B0E644}" destId="{69A8A411-9A8D-4124-81DF-3D0BBA6D626D}" srcOrd="2" destOrd="0" presId="urn:microsoft.com/office/officeart/2005/8/layout/default"/>
    <dgm:cxn modelId="{4904B7E9-A023-4804-B314-24827F6A702C}" type="presParOf" srcId="{16637382-58FA-491C-ACB0-669D64B0E644}" destId="{27B1F96C-575F-4D2A-BE17-02151E9A818A}" srcOrd="3" destOrd="0" presId="urn:microsoft.com/office/officeart/2005/8/layout/default"/>
    <dgm:cxn modelId="{5152482A-589C-41F4-823B-1530B4267214}" type="presParOf" srcId="{16637382-58FA-491C-ACB0-669D64B0E644}" destId="{B628762A-C438-4A91-8342-C4F03DDDC8EF}" srcOrd="4" destOrd="0" presId="urn:microsoft.com/office/officeart/2005/8/layout/default"/>
    <dgm:cxn modelId="{51EAA130-77A4-4652-9A5A-98364C52C78B}" type="presParOf" srcId="{16637382-58FA-491C-ACB0-669D64B0E644}" destId="{3A15CDA0-9331-409E-AADC-55FE8BC257B9}" srcOrd="5" destOrd="0" presId="urn:microsoft.com/office/officeart/2005/8/layout/default"/>
    <dgm:cxn modelId="{3F0F4679-BCC8-464A-A6BF-FF55A527DAD1}" type="presParOf" srcId="{16637382-58FA-491C-ACB0-669D64B0E644}" destId="{00C80218-4639-405B-8541-F8222C8424B0}" srcOrd="6" destOrd="0" presId="urn:microsoft.com/office/officeart/2005/8/layout/default"/>
    <dgm:cxn modelId="{4BB31749-7DC5-4BE6-865D-E6417BB8C894}" type="presParOf" srcId="{16637382-58FA-491C-ACB0-669D64B0E644}" destId="{A49F277F-03E6-409C-A186-885CBC4022B0}" srcOrd="7" destOrd="0" presId="urn:microsoft.com/office/officeart/2005/8/layout/default"/>
    <dgm:cxn modelId="{F49A71BA-7DF7-4152-9BDE-D160A3223FC4}" type="presParOf" srcId="{16637382-58FA-491C-ACB0-669D64B0E644}" destId="{386E5FEE-A114-4BCF-BA49-1C9FE51317F1}" srcOrd="8" destOrd="0" presId="urn:microsoft.com/office/officeart/2005/8/layout/default"/>
    <dgm:cxn modelId="{963B4298-717A-4675-B245-3BE88708B089}" type="presParOf" srcId="{16637382-58FA-491C-ACB0-669D64B0E644}" destId="{D2F55BBE-B279-4A56-A0BD-6332D23B19AB}" srcOrd="9" destOrd="0" presId="urn:microsoft.com/office/officeart/2005/8/layout/default"/>
    <dgm:cxn modelId="{389F53C9-7388-4688-AEC5-F212CAA93211}" type="presParOf" srcId="{16637382-58FA-491C-ACB0-669D64B0E644}" destId="{638E1266-3A1A-4BE0-8AD9-FDF7BBF39EF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A9B28-88D2-4201-B99C-D958AC9D8820}">
      <dsp:nvSpPr>
        <dsp:cNvPr id="0" name=""/>
        <dsp:cNvSpPr/>
      </dsp:nvSpPr>
      <dsp:spPr>
        <a:xfrm>
          <a:off x="0" y="820"/>
          <a:ext cx="62102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2021E5-86C4-43E5-87F0-9E0704FC7CE1}">
      <dsp:nvSpPr>
        <dsp:cNvPr id="0" name=""/>
        <dsp:cNvSpPr/>
      </dsp:nvSpPr>
      <dsp:spPr>
        <a:xfrm>
          <a:off x="0" y="820"/>
          <a:ext cx="6210299" cy="95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Road Infrastructure in Malawi</a:t>
          </a:r>
        </a:p>
      </dsp:txBody>
      <dsp:txXfrm>
        <a:off x="0" y="820"/>
        <a:ext cx="6210299" cy="959885"/>
      </dsp:txXfrm>
    </dsp:sp>
    <dsp:sp modelId="{0594010F-AA5B-4EC2-9689-5DED22F415BD}">
      <dsp:nvSpPr>
        <dsp:cNvPr id="0" name=""/>
        <dsp:cNvSpPr/>
      </dsp:nvSpPr>
      <dsp:spPr>
        <a:xfrm>
          <a:off x="0" y="960706"/>
          <a:ext cx="62102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43D897-6875-4A4A-9B5D-AE753CE0CBB9}">
      <dsp:nvSpPr>
        <dsp:cNvPr id="0" name=""/>
        <dsp:cNvSpPr/>
      </dsp:nvSpPr>
      <dsp:spPr>
        <a:xfrm>
          <a:off x="0" y="960706"/>
          <a:ext cx="6210299" cy="95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Current Financing Status and Challenges</a:t>
          </a:r>
        </a:p>
      </dsp:txBody>
      <dsp:txXfrm>
        <a:off x="0" y="960706"/>
        <a:ext cx="6210299" cy="959885"/>
      </dsp:txXfrm>
    </dsp:sp>
    <dsp:sp modelId="{7AE748C0-A5E6-4F13-8847-85667FD8DBFB}">
      <dsp:nvSpPr>
        <dsp:cNvPr id="0" name=""/>
        <dsp:cNvSpPr/>
      </dsp:nvSpPr>
      <dsp:spPr>
        <a:xfrm>
          <a:off x="0" y="1920591"/>
          <a:ext cx="62102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90672-EE2D-4EF8-9660-34AC539791D5}">
      <dsp:nvSpPr>
        <dsp:cNvPr id="0" name=""/>
        <dsp:cNvSpPr/>
      </dsp:nvSpPr>
      <dsp:spPr>
        <a:xfrm>
          <a:off x="0" y="1920591"/>
          <a:ext cx="6210299" cy="95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Innovative Financing Mechanisms</a:t>
          </a:r>
        </a:p>
      </dsp:txBody>
      <dsp:txXfrm>
        <a:off x="0" y="1920591"/>
        <a:ext cx="6210299" cy="959885"/>
      </dsp:txXfrm>
    </dsp:sp>
    <dsp:sp modelId="{5DDD301E-E6E8-4731-A7B6-0CC545477738}">
      <dsp:nvSpPr>
        <dsp:cNvPr id="0" name=""/>
        <dsp:cNvSpPr/>
      </dsp:nvSpPr>
      <dsp:spPr>
        <a:xfrm>
          <a:off x="0" y="2880477"/>
          <a:ext cx="62102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1747F1-7A6D-4236-B6C7-000511CB464F}">
      <dsp:nvSpPr>
        <dsp:cNvPr id="0" name=""/>
        <dsp:cNvSpPr/>
      </dsp:nvSpPr>
      <dsp:spPr>
        <a:xfrm>
          <a:off x="0" y="2880477"/>
          <a:ext cx="6210299" cy="95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Governance and Transparency of Road Funds</a:t>
          </a:r>
        </a:p>
      </dsp:txBody>
      <dsp:txXfrm>
        <a:off x="0" y="2880477"/>
        <a:ext cx="6210299" cy="959885"/>
      </dsp:txXfrm>
    </dsp:sp>
    <dsp:sp modelId="{63F5F398-03F5-4FFC-BDD7-79269A610563}">
      <dsp:nvSpPr>
        <dsp:cNvPr id="0" name=""/>
        <dsp:cNvSpPr/>
      </dsp:nvSpPr>
      <dsp:spPr>
        <a:xfrm>
          <a:off x="0" y="3840362"/>
          <a:ext cx="62102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118FBB-EEA5-4E84-BCFA-2A07F6528FA2}">
      <dsp:nvSpPr>
        <dsp:cNvPr id="0" name=""/>
        <dsp:cNvSpPr/>
      </dsp:nvSpPr>
      <dsp:spPr>
        <a:xfrm>
          <a:off x="0" y="3840362"/>
          <a:ext cx="6210299" cy="95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Climate Change Adaptation in Roads</a:t>
          </a:r>
        </a:p>
      </dsp:txBody>
      <dsp:txXfrm>
        <a:off x="0" y="3840362"/>
        <a:ext cx="6210299" cy="959885"/>
      </dsp:txXfrm>
    </dsp:sp>
    <dsp:sp modelId="{F5AC60FE-DE2B-49A0-8D45-7F4815DB81D3}">
      <dsp:nvSpPr>
        <dsp:cNvPr id="0" name=""/>
        <dsp:cNvSpPr/>
      </dsp:nvSpPr>
      <dsp:spPr>
        <a:xfrm>
          <a:off x="0" y="4800248"/>
          <a:ext cx="62102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859A26-C080-44A2-B10B-2BF25C970ABF}">
      <dsp:nvSpPr>
        <dsp:cNvPr id="0" name=""/>
        <dsp:cNvSpPr/>
      </dsp:nvSpPr>
      <dsp:spPr>
        <a:xfrm>
          <a:off x="0" y="4800248"/>
          <a:ext cx="6210299" cy="95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Collaborative Financing for Regional Corridors</a:t>
          </a:r>
        </a:p>
      </dsp:txBody>
      <dsp:txXfrm>
        <a:off x="0" y="4800248"/>
        <a:ext cx="6210299" cy="959885"/>
      </dsp:txXfrm>
    </dsp:sp>
    <dsp:sp modelId="{28F055E6-FB9B-465C-A7AE-E7C57B81F63E}">
      <dsp:nvSpPr>
        <dsp:cNvPr id="0" name=""/>
        <dsp:cNvSpPr/>
      </dsp:nvSpPr>
      <dsp:spPr>
        <a:xfrm>
          <a:off x="0" y="5760133"/>
          <a:ext cx="62102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171BF-DCC4-4A5E-A03E-85DCC3974CB7}">
      <dsp:nvSpPr>
        <dsp:cNvPr id="0" name=""/>
        <dsp:cNvSpPr/>
      </dsp:nvSpPr>
      <dsp:spPr>
        <a:xfrm>
          <a:off x="0" y="5760133"/>
          <a:ext cx="6210299" cy="95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Conclusion and Way Forward</a:t>
          </a:r>
        </a:p>
      </dsp:txBody>
      <dsp:txXfrm>
        <a:off x="0" y="5760133"/>
        <a:ext cx="6210299" cy="959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E4BA6-429F-434A-ACEC-7D94B875EB12}">
      <dsp:nvSpPr>
        <dsp:cNvPr id="0" name=""/>
        <dsp:cNvSpPr/>
      </dsp:nvSpPr>
      <dsp:spPr>
        <a:xfrm>
          <a:off x="0" y="138931"/>
          <a:ext cx="3418900" cy="20513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0000"/>
              </a:solidFill>
            </a:rPr>
            <a:t>Overcommitments</a:t>
          </a:r>
          <a:r>
            <a:rPr lang="en-US" sz="1800" b="1" kern="1200" dirty="0"/>
            <a:t>: </a:t>
          </a:r>
          <a:r>
            <a:rPr lang="en-US" sz="1800" kern="1200" dirty="0"/>
            <a:t>More road development projects are commissioned more than the approved annual budgets and what Treasury can annually finance. </a:t>
          </a:r>
        </a:p>
      </dsp:txBody>
      <dsp:txXfrm>
        <a:off x="0" y="138931"/>
        <a:ext cx="3418900" cy="2051340"/>
      </dsp:txXfrm>
    </dsp:sp>
    <dsp:sp modelId="{69A8A411-9A8D-4124-81DF-3D0BBA6D626D}">
      <dsp:nvSpPr>
        <dsp:cNvPr id="0" name=""/>
        <dsp:cNvSpPr/>
      </dsp:nvSpPr>
      <dsp:spPr>
        <a:xfrm>
          <a:off x="3760791" y="138931"/>
          <a:ext cx="3418900" cy="20513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0000"/>
              </a:solidFill>
            </a:rPr>
            <a:t>Effects of Overcommitments</a:t>
          </a:r>
          <a:endParaRPr lang="en-US" sz="1800" kern="1200" dirty="0">
            <a:solidFill>
              <a:srgbClr val="FF0000"/>
            </a:solidFill>
          </a:endParaRPr>
        </a:p>
      </dsp:txBody>
      <dsp:txXfrm>
        <a:off x="3760791" y="138931"/>
        <a:ext cx="3418900" cy="2051340"/>
      </dsp:txXfrm>
    </dsp:sp>
    <dsp:sp modelId="{B628762A-C438-4A91-8342-C4F03DDDC8EF}">
      <dsp:nvSpPr>
        <dsp:cNvPr id="0" name=""/>
        <dsp:cNvSpPr/>
      </dsp:nvSpPr>
      <dsp:spPr>
        <a:xfrm>
          <a:off x="7521582" y="138931"/>
          <a:ext cx="3418900" cy="20513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1. Inadequate Funding</a:t>
          </a:r>
          <a:r>
            <a:rPr lang="en-US" sz="1800" kern="1200" dirty="0"/>
            <a:t>: Annual road development budgets are therefore on average about 30% of the commitments on the ground.</a:t>
          </a:r>
        </a:p>
      </dsp:txBody>
      <dsp:txXfrm>
        <a:off x="7521582" y="138931"/>
        <a:ext cx="3418900" cy="2051340"/>
      </dsp:txXfrm>
    </dsp:sp>
    <dsp:sp modelId="{00C80218-4639-405B-8541-F8222C8424B0}">
      <dsp:nvSpPr>
        <dsp:cNvPr id="0" name=""/>
        <dsp:cNvSpPr/>
      </dsp:nvSpPr>
      <dsp:spPr>
        <a:xfrm>
          <a:off x="0" y="2532162"/>
          <a:ext cx="3418900" cy="20513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2. Delayed Payments</a:t>
          </a:r>
          <a:r>
            <a:rPr lang="en-US" sz="1800" kern="1200" dirty="0"/>
            <a:t>: Attracting interest charges.</a:t>
          </a:r>
        </a:p>
      </dsp:txBody>
      <dsp:txXfrm>
        <a:off x="0" y="2532162"/>
        <a:ext cx="3418900" cy="2051340"/>
      </dsp:txXfrm>
    </dsp:sp>
    <dsp:sp modelId="{386E5FEE-A114-4BCF-BA49-1C9FE51317F1}">
      <dsp:nvSpPr>
        <dsp:cNvPr id="0" name=""/>
        <dsp:cNvSpPr/>
      </dsp:nvSpPr>
      <dsp:spPr>
        <a:xfrm>
          <a:off x="3760791" y="2532162"/>
          <a:ext cx="3418900" cy="20513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3. Prolonged Contract Periods</a:t>
          </a:r>
          <a:r>
            <a:rPr lang="en-US" sz="1800" kern="1200" dirty="0"/>
            <a:t>: Projects get period extensions with associated costs.</a:t>
          </a:r>
        </a:p>
      </dsp:txBody>
      <dsp:txXfrm>
        <a:off x="3760791" y="2532162"/>
        <a:ext cx="3418900" cy="2051340"/>
      </dsp:txXfrm>
    </dsp:sp>
    <dsp:sp modelId="{638E1266-3A1A-4BE0-8AD9-FDF7BBF39EF3}">
      <dsp:nvSpPr>
        <dsp:cNvPr id="0" name=""/>
        <dsp:cNvSpPr/>
      </dsp:nvSpPr>
      <dsp:spPr>
        <a:xfrm>
          <a:off x="7521582" y="2532162"/>
          <a:ext cx="3418900" cy="20513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4. Accumulation of Arrears</a:t>
          </a:r>
          <a:r>
            <a:rPr lang="en-US" sz="1800" kern="1200" dirty="0"/>
            <a:t>: The Government continuously accumulates huge payment arrears and related contractual claims.</a:t>
          </a:r>
        </a:p>
      </dsp:txBody>
      <dsp:txXfrm>
        <a:off x="7521582" y="2532162"/>
        <a:ext cx="3418900" cy="2051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E4BA6-429F-434A-ACEC-7D94B875EB12}">
      <dsp:nvSpPr>
        <dsp:cNvPr id="0" name=""/>
        <dsp:cNvSpPr/>
      </dsp:nvSpPr>
      <dsp:spPr>
        <a:xfrm>
          <a:off x="0" y="138931"/>
          <a:ext cx="3418900" cy="20513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Road washouts and damages</a:t>
          </a:r>
        </a:p>
      </dsp:txBody>
      <dsp:txXfrm>
        <a:off x="0" y="138931"/>
        <a:ext cx="3418900" cy="2051340"/>
      </dsp:txXfrm>
    </dsp:sp>
    <dsp:sp modelId="{69A8A411-9A8D-4124-81DF-3D0BBA6D626D}">
      <dsp:nvSpPr>
        <dsp:cNvPr id="0" name=""/>
        <dsp:cNvSpPr/>
      </dsp:nvSpPr>
      <dsp:spPr>
        <a:xfrm>
          <a:off x="3760791" y="138931"/>
          <a:ext cx="3418900" cy="20513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Bridge and culvert washaways</a:t>
          </a:r>
          <a:endParaRPr lang="en-US" sz="2200" kern="1200" dirty="0">
            <a:solidFill>
              <a:srgbClr val="FF0000"/>
            </a:solidFill>
          </a:endParaRPr>
        </a:p>
      </dsp:txBody>
      <dsp:txXfrm>
        <a:off x="3760791" y="138931"/>
        <a:ext cx="3418900" cy="2051340"/>
      </dsp:txXfrm>
    </dsp:sp>
    <dsp:sp modelId="{B628762A-C438-4A91-8342-C4F03DDDC8EF}">
      <dsp:nvSpPr>
        <dsp:cNvPr id="0" name=""/>
        <dsp:cNvSpPr/>
      </dsp:nvSpPr>
      <dsp:spPr>
        <a:xfrm>
          <a:off x="7521582" y="138931"/>
          <a:ext cx="3418900" cy="20513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Land slides and hill side slips</a:t>
          </a:r>
        </a:p>
      </dsp:txBody>
      <dsp:txXfrm>
        <a:off x="7521582" y="138931"/>
        <a:ext cx="3418900" cy="2051340"/>
      </dsp:txXfrm>
    </dsp:sp>
    <dsp:sp modelId="{00C80218-4639-405B-8541-F8222C8424B0}">
      <dsp:nvSpPr>
        <dsp:cNvPr id="0" name=""/>
        <dsp:cNvSpPr/>
      </dsp:nvSpPr>
      <dsp:spPr>
        <a:xfrm>
          <a:off x="0" y="2532162"/>
          <a:ext cx="3418900" cy="20513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Untimely potholes, pavement bleeding and cracks</a:t>
          </a:r>
        </a:p>
      </dsp:txBody>
      <dsp:txXfrm>
        <a:off x="0" y="2532162"/>
        <a:ext cx="3418900" cy="2051340"/>
      </dsp:txXfrm>
    </dsp:sp>
    <dsp:sp modelId="{386E5FEE-A114-4BCF-BA49-1C9FE51317F1}">
      <dsp:nvSpPr>
        <dsp:cNvPr id="0" name=""/>
        <dsp:cNvSpPr/>
      </dsp:nvSpPr>
      <dsp:spPr>
        <a:xfrm>
          <a:off x="3760791" y="2532162"/>
          <a:ext cx="3418900" cy="20513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Earth road erosion</a:t>
          </a:r>
        </a:p>
      </dsp:txBody>
      <dsp:txXfrm>
        <a:off x="3760791" y="2532162"/>
        <a:ext cx="3418900" cy="2051340"/>
      </dsp:txXfrm>
    </dsp:sp>
    <dsp:sp modelId="{638E1266-3A1A-4BE0-8AD9-FDF7BBF39EF3}">
      <dsp:nvSpPr>
        <dsp:cNvPr id="0" name=""/>
        <dsp:cNvSpPr/>
      </dsp:nvSpPr>
      <dsp:spPr>
        <a:xfrm>
          <a:off x="7521582" y="2532162"/>
          <a:ext cx="3418900" cy="20513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Earth road erosion</a:t>
          </a:r>
        </a:p>
        <a:p>
          <a:pPr marL="0" lvl="0" indent="0" algn="ctr" defTabSz="977900">
            <a:lnSpc>
              <a:spcPct val="90000"/>
            </a:lnSpc>
            <a:spcBef>
              <a:spcPct val="0"/>
            </a:spcBef>
            <a:spcAft>
              <a:spcPct val="35000"/>
            </a:spcAft>
            <a:buNone/>
          </a:pPr>
          <a:endParaRPr lang="en-US" sz="1800" kern="1200" dirty="0"/>
        </a:p>
        <a:p>
          <a:pPr marL="0" lvl="0" indent="0" algn="ctr" defTabSz="977900">
            <a:lnSpc>
              <a:spcPct val="90000"/>
            </a:lnSpc>
            <a:spcBef>
              <a:spcPct val="0"/>
            </a:spcBef>
            <a:spcAft>
              <a:spcPct val="35000"/>
            </a:spcAft>
            <a:buNone/>
          </a:pPr>
          <a:r>
            <a:rPr lang="en-US" sz="2200" kern="1200" dirty="0"/>
            <a:t>Increased dust and loss of material on earth roads</a:t>
          </a:r>
        </a:p>
      </dsp:txBody>
      <dsp:txXfrm>
        <a:off x="7521582" y="2532162"/>
        <a:ext cx="3418900" cy="2051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E4BA6-429F-434A-ACEC-7D94B875EB12}">
      <dsp:nvSpPr>
        <dsp:cNvPr id="0" name=""/>
        <dsp:cNvSpPr/>
      </dsp:nvSpPr>
      <dsp:spPr>
        <a:xfrm>
          <a:off x="179492" y="211850"/>
          <a:ext cx="3306718" cy="198403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Good drainage methods to prevent road washaways</a:t>
          </a:r>
        </a:p>
      </dsp:txBody>
      <dsp:txXfrm>
        <a:off x="179492" y="211850"/>
        <a:ext cx="3306718" cy="1984030"/>
      </dsp:txXfrm>
    </dsp:sp>
    <dsp:sp modelId="{69A8A411-9A8D-4124-81DF-3D0BBA6D626D}">
      <dsp:nvSpPr>
        <dsp:cNvPr id="0" name=""/>
        <dsp:cNvSpPr/>
      </dsp:nvSpPr>
      <dsp:spPr>
        <a:xfrm>
          <a:off x="3816882" y="211850"/>
          <a:ext cx="3306718" cy="198403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Increased use of long span and fewer span bridges and box culverts complete with inlet and outlet aprons, wing walls and cut-off walls</a:t>
          </a:r>
          <a:endParaRPr lang="en-US" sz="2000" kern="1200" dirty="0">
            <a:solidFill>
              <a:srgbClr val="FF0000"/>
            </a:solidFill>
          </a:endParaRPr>
        </a:p>
      </dsp:txBody>
      <dsp:txXfrm>
        <a:off x="3816882" y="211850"/>
        <a:ext cx="3306718" cy="1984030"/>
      </dsp:txXfrm>
    </dsp:sp>
    <dsp:sp modelId="{B628762A-C438-4A91-8342-C4F03DDDC8EF}">
      <dsp:nvSpPr>
        <dsp:cNvPr id="0" name=""/>
        <dsp:cNvSpPr/>
      </dsp:nvSpPr>
      <dsp:spPr>
        <a:xfrm>
          <a:off x="7454272" y="211850"/>
          <a:ext cx="3306718" cy="198403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Raised structures with suitable embankment supporting the road surface in crossing a gully, hollow or valley</a:t>
          </a:r>
        </a:p>
      </dsp:txBody>
      <dsp:txXfrm>
        <a:off x="7454272" y="211850"/>
        <a:ext cx="3306718" cy="1984030"/>
      </dsp:txXfrm>
    </dsp:sp>
    <dsp:sp modelId="{00C80218-4639-405B-8541-F8222C8424B0}">
      <dsp:nvSpPr>
        <dsp:cNvPr id="0" name=""/>
        <dsp:cNvSpPr/>
      </dsp:nvSpPr>
      <dsp:spPr>
        <a:xfrm>
          <a:off x="46446" y="2484154"/>
          <a:ext cx="3657594" cy="198403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altLang="en-US" sz="2000" b="0" kern="1200" dirty="0"/>
            <a:t>P</a:t>
          </a:r>
          <a:r>
            <a:rPr lang="en-US" altLang="en-US" sz="2000" kern="1200" dirty="0">
              <a:latin typeface="Roboto" panose="02000000000000000000" pitchFamily="2" charset="0"/>
              <a:ea typeface="Roboto" panose="02000000000000000000" pitchFamily="2" charset="0"/>
              <a:cs typeface="Roboto" panose="02000000000000000000" pitchFamily="2" charset="0"/>
            </a:rPr>
            <a:t>recontracting </a:t>
          </a:r>
          <a:r>
            <a:rPr lang="en-GB" altLang="en-US" sz="2000" b="0" kern="1200" dirty="0"/>
            <a:t>of Retainer Emergency Contracts </a:t>
          </a:r>
          <a:r>
            <a:rPr lang="en-US" altLang="en-US" sz="2000" kern="1200" dirty="0">
              <a:latin typeface="Roboto" panose="02000000000000000000" pitchFamily="2" charset="0"/>
              <a:ea typeface="Roboto" panose="02000000000000000000" pitchFamily="2" charset="0"/>
              <a:cs typeface="Roboto" panose="02000000000000000000" pitchFamily="2" charset="0"/>
            </a:rPr>
            <a:t>assist manage emergency response times.</a:t>
          </a:r>
          <a:endParaRPr lang="en-US" sz="2000" b="0" kern="1200" dirty="0"/>
        </a:p>
      </dsp:txBody>
      <dsp:txXfrm>
        <a:off x="46446" y="2484154"/>
        <a:ext cx="3657594" cy="1984030"/>
      </dsp:txXfrm>
    </dsp:sp>
    <dsp:sp modelId="{386E5FEE-A114-4BCF-BA49-1C9FE51317F1}">
      <dsp:nvSpPr>
        <dsp:cNvPr id="0" name=""/>
        <dsp:cNvSpPr/>
      </dsp:nvSpPr>
      <dsp:spPr>
        <a:xfrm>
          <a:off x="3821495" y="2545123"/>
          <a:ext cx="3306718" cy="198403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Increased paving of earth roads using Low Volume Seal Methods</a:t>
          </a:r>
        </a:p>
      </dsp:txBody>
      <dsp:txXfrm>
        <a:off x="3821495" y="2545123"/>
        <a:ext cx="3306718" cy="1984030"/>
      </dsp:txXfrm>
    </dsp:sp>
    <dsp:sp modelId="{638E1266-3A1A-4BE0-8AD9-FDF7BBF39EF3}">
      <dsp:nvSpPr>
        <dsp:cNvPr id="0" name=""/>
        <dsp:cNvSpPr/>
      </dsp:nvSpPr>
      <dsp:spPr>
        <a:xfrm>
          <a:off x="7435936" y="2526553"/>
          <a:ext cx="3306718" cy="198403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Validation of claims on abnormal rains using “Working-day weather charts” from Department of Meteorological Services</a:t>
          </a:r>
        </a:p>
      </dsp:txBody>
      <dsp:txXfrm>
        <a:off x="7435936" y="2526553"/>
        <a:ext cx="3306718" cy="19840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6507B-6549-4EBA-A56B-24B5999FAE3C}"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2C4B0-07A9-4912-8224-F5FFCA5CD22E}" type="slidenum">
              <a:rPr lang="en-US" smtClean="0"/>
              <a:t>‹#›</a:t>
            </a:fld>
            <a:endParaRPr lang="en-US"/>
          </a:p>
        </p:txBody>
      </p:sp>
    </p:spTree>
    <p:extLst>
      <p:ext uri="{BB962C8B-B14F-4D97-AF65-F5344CB8AC3E}">
        <p14:creationId xmlns:p14="http://schemas.microsoft.com/office/powerpoint/2010/main" val="32938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7F016-9243-84D4-8CB2-F91602B5544E}"/>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E78B500-F865-F692-6BEB-708799FEFB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3" name="Notes Placeholder 2">
            <a:extLst>
              <a:ext uri="{FF2B5EF4-FFF2-40B4-BE49-F238E27FC236}">
                <a16:creationId xmlns:a16="http://schemas.microsoft.com/office/drawing/2014/main" id="{69F52A9E-3FE8-3BA9-F211-671A500F1E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dirty="0"/>
          </a:p>
        </p:txBody>
      </p:sp>
      <p:sp>
        <p:nvSpPr>
          <p:cNvPr id="25604" name="Slide Number Placeholder 3">
            <a:extLst>
              <a:ext uri="{FF2B5EF4-FFF2-40B4-BE49-F238E27FC236}">
                <a16:creationId xmlns:a16="http://schemas.microsoft.com/office/drawing/2014/main" id="{BC50E6D1-E9D5-974B-2136-65EF0D1E01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A30C3-5CF1-415D-BBF7-C46788A49990}" type="slidenum">
              <a:rPr lang="en-US" altLang="en-US" smtClean="0"/>
              <a:pPr>
                <a:spcBef>
                  <a:spcPct val="0"/>
                </a:spcBef>
              </a:pPr>
              <a:t>3</a:t>
            </a:fld>
            <a:endParaRPr lang="en-US" altLang="en-US"/>
          </a:p>
        </p:txBody>
      </p:sp>
    </p:spTree>
    <p:extLst>
      <p:ext uri="{BB962C8B-B14F-4D97-AF65-F5344CB8AC3E}">
        <p14:creationId xmlns:p14="http://schemas.microsoft.com/office/powerpoint/2010/main" val="2182229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4DED7-A901-196E-A3FB-DBBA6537DFAF}"/>
            </a:ext>
          </a:extLst>
        </p:cNvPr>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1D3B91C-CCA0-B50B-EFDE-5EA081A85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29699" name="Notes Placeholder 2">
            <a:extLst>
              <a:ext uri="{FF2B5EF4-FFF2-40B4-BE49-F238E27FC236}">
                <a16:creationId xmlns:a16="http://schemas.microsoft.com/office/drawing/2014/main" id="{FBA8E059-6136-1C89-639C-D1A824CACB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65269FE8-9EF1-C4C9-00CF-7288C958A8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7638AA-24A9-4EA1-90A1-9789437F7C86}" type="slidenum">
              <a:rPr lang="en-GB" altLang="en-US" smtClean="0">
                <a:latin typeface="Calibri" panose="020F0502020204030204" pitchFamily="34" charset="0"/>
              </a:rPr>
              <a:pPr/>
              <a:t>12</a:t>
            </a:fld>
            <a:endParaRPr lang="en-GB" altLang="en-US">
              <a:latin typeface="Calibri" panose="020F0502020204030204" pitchFamily="34" charset="0"/>
            </a:endParaRPr>
          </a:p>
        </p:txBody>
      </p:sp>
    </p:spTree>
    <p:extLst>
      <p:ext uri="{BB962C8B-B14F-4D97-AF65-F5344CB8AC3E}">
        <p14:creationId xmlns:p14="http://schemas.microsoft.com/office/powerpoint/2010/main" val="1439677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FC984-2623-1069-B7B7-9206FFDF2754}"/>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2F4C4CB-2A48-1D82-5F8A-9E3E5EDF81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25603" name="Notes Placeholder 2">
            <a:extLst>
              <a:ext uri="{FF2B5EF4-FFF2-40B4-BE49-F238E27FC236}">
                <a16:creationId xmlns:a16="http://schemas.microsoft.com/office/drawing/2014/main" id="{B4221E2F-A832-5D04-8A8E-902434E147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25604" name="Slide Number Placeholder 3">
            <a:extLst>
              <a:ext uri="{FF2B5EF4-FFF2-40B4-BE49-F238E27FC236}">
                <a16:creationId xmlns:a16="http://schemas.microsoft.com/office/drawing/2014/main" id="{E1577A00-01F9-8612-3D90-DB599A2377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A30C3-5CF1-415D-BBF7-C46788A49990}" type="slidenum">
              <a:rPr lang="en-US" altLang="en-US" smtClean="0"/>
              <a:pPr>
                <a:spcBef>
                  <a:spcPct val="0"/>
                </a:spcBef>
              </a:pPr>
              <a:t>13</a:t>
            </a:fld>
            <a:endParaRPr lang="en-US" altLang="en-US"/>
          </a:p>
        </p:txBody>
      </p:sp>
    </p:spTree>
    <p:extLst>
      <p:ext uri="{BB962C8B-B14F-4D97-AF65-F5344CB8AC3E}">
        <p14:creationId xmlns:p14="http://schemas.microsoft.com/office/powerpoint/2010/main" val="3952088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2EB2A-76A3-85F2-1A55-86F804553D4F}"/>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5B05B87-7DBD-05CB-BD81-D2078155DE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3" name="Notes Placeholder 2">
            <a:extLst>
              <a:ext uri="{FF2B5EF4-FFF2-40B4-BE49-F238E27FC236}">
                <a16:creationId xmlns:a16="http://schemas.microsoft.com/office/drawing/2014/main" id="{C881DA3D-5E9C-28A3-97F7-10474B4636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25604" name="Slide Number Placeholder 3">
            <a:extLst>
              <a:ext uri="{FF2B5EF4-FFF2-40B4-BE49-F238E27FC236}">
                <a16:creationId xmlns:a16="http://schemas.microsoft.com/office/drawing/2014/main" id="{B808B701-3190-A747-BEA7-D0E63D83C9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A30C3-5CF1-415D-BBF7-C46788A49990}" type="slidenum">
              <a:rPr lang="en-US" altLang="en-US" smtClean="0"/>
              <a:pPr>
                <a:spcBef>
                  <a:spcPct val="0"/>
                </a:spcBef>
              </a:pPr>
              <a:t>14</a:t>
            </a:fld>
            <a:endParaRPr lang="en-US" altLang="en-US"/>
          </a:p>
        </p:txBody>
      </p:sp>
    </p:spTree>
    <p:extLst>
      <p:ext uri="{BB962C8B-B14F-4D97-AF65-F5344CB8AC3E}">
        <p14:creationId xmlns:p14="http://schemas.microsoft.com/office/powerpoint/2010/main" val="3714707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531A9-D8A6-D4EA-4159-B918773BEF67}"/>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25F0D32-A23E-C0C4-CD2D-2B5B068841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3" name="Notes Placeholder 2">
            <a:extLst>
              <a:ext uri="{FF2B5EF4-FFF2-40B4-BE49-F238E27FC236}">
                <a16:creationId xmlns:a16="http://schemas.microsoft.com/office/drawing/2014/main" id="{FC05735E-5D31-952E-7490-B2492A9E16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25604" name="Slide Number Placeholder 3">
            <a:extLst>
              <a:ext uri="{FF2B5EF4-FFF2-40B4-BE49-F238E27FC236}">
                <a16:creationId xmlns:a16="http://schemas.microsoft.com/office/drawing/2014/main" id="{ACBB4C7C-3426-4D03-22DE-1701174AE2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A30C3-5CF1-415D-BBF7-C46788A49990}" type="slidenum">
              <a:rPr lang="en-US" altLang="en-US" smtClean="0"/>
              <a:pPr>
                <a:spcBef>
                  <a:spcPct val="0"/>
                </a:spcBef>
              </a:pPr>
              <a:t>15</a:t>
            </a:fld>
            <a:endParaRPr lang="en-US" altLang="en-US"/>
          </a:p>
        </p:txBody>
      </p:sp>
    </p:spTree>
    <p:extLst>
      <p:ext uri="{BB962C8B-B14F-4D97-AF65-F5344CB8AC3E}">
        <p14:creationId xmlns:p14="http://schemas.microsoft.com/office/powerpoint/2010/main" val="1121365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6C5E2-6BD7-CF99-33BD-67735CC8AC8A}"/>
            </a:ext>
          </a:extLst>
        </p:cNvPr>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771C7E-037C-DAD7-D07E-C3E2510D90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29699" name="Notes Placeholder 2">
            <a:extLst>
              <a:ext uri="{FF2B5EF4-FFF2-40B4-BE49-F238E27FC236}">
                <a16:creationId xmlns:a16="http://schemas.microsoft.com/office/drawing/2014/main" id="{FFBE7481-4739-56CE-3937-150FBBC0C8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BE7F3E59-3870-2AB9-4681-A05EA62D78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7638AA-24A9-4EA1-90A1-9789437F7C86}" type="slidenum">
              <a:rPr lang="en-GB" altLang="en-US" smtClean="0">
                <a:latin typeface="Calibri" panose="020F0502020204030204" pitchFamily="34" charset="0"/>
              </a:rPr>
              <a:pPr/>
              <a:t>16</a:t>
            </a:fld>
            <a:endParaRPr lang="en-GB" altLang="en-US">
              <a:latin typeface="Calibri" panose="020F0502020204030204" pitchFamily="34" charset="0"/>
            </a:endParaRPr>
          </a:p>
        </p:txBody>
      </p:sp>
    </p:spTree>
    <p:extLst>
      <p:ext uri="{BB962C8B-B14F-4D97-AF65-F5344CB8AC3E}">
        <p14:creationId xmlns:p14="http://schemas.microsoft.com/office/powerpoint/2010/main" val="1143588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FD2B9-CEFB-6267-9D43-1C1F20559912}"/>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E4F5662-B581-B0C9-B485-7DF08CDA62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3" name="Notes Placeholder 2">
            <a:extLst>
              <a:ext uri="{FF2B5EF4-FFF2-40B4-BE49-F238E27FC236}">
                <a16:creationId xmlns:a16="http://schemas.microsoft.com/office/drawing/2014/main" id="{D25C9DD3-1E01-0BEB-704A-C92681EB16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dirty="0"/>
          </a:p>
        </p:txBody>
      </p:sp>
      <p:sp>
        <p:nvSpPr>
          <p:cNvPr id="25604" name="Slide Number Placeholder 3">
            <a:extLst>
              <a:ext uri="{FF2B5EF4-FFF2-40B4-BE49-F238E27FC236}">
                <a16:creationId xmlns:a16="http://schemas.microsoft.com/office/drawing/2014/main" id="{5FBA9538-ECF3-4718-A463-D8E04D9555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A30C3-5CF1-415D-BBF7-C46788A49990}" type="slidenum">
              <a:rPr lang="en-US" altLang="en-US" smtClean="0"/>
              <a:pPr>
                <a:spcBef>
                  <a:spcPct val="0"/>
                </a:spcBef>
              </a:pPr>
              <a:t>17</a:t>
            </a:fld>
            <a:endParaRPr lang="en-US" altLang="en-US"/>
          </a:p>
        </p:txBody>
      </p:sp>
    </p:spTree>
    <p:extLst>
      <p:ext uri="{BB962C8B-B14F-4D97-AF65-F5344CB8AC3E}">
        <p14:creationId xmlns:p14="http://schemas.microsoft.com/office/powerpoint/2010/main" val="1916508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963EC-BBC3-6653-B491-665D6255AF0D}"/>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1D4CFB1-782D-C4C8-3F65-F6AAECB9ED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3" name="Notes Placeholder 2">
            <a:extLst>
              <a:ext uri="{FF2B5EF4-FFF2-40B4-BE49-F238E27FC236}">
                <a16:creationId xmlns:a16="http://schemas.microsoft.com/office/drawing/2014/main" id="{D9BBC47D-F570-97D0-6C1D-EDF31409E5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25604" name="Slide Number Placeholder 3">
            <a:extLst>
              <a:ext uri="{FF2B5EF4-FFF2-40B4-BE49-F238E27FC236}">
                <a16:creationId xmlns:a16="http://schemas.microsoft.com/office/drawing/2014/main" id="{8D37A014-9F68-26B3-5094-F71590C36E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A30C3-5CF1-415D-BBF7-C46788A49990}" type="slidenum">
              <a:rPr lang="en-US" altLang="en-US" smtClean="0"/>
              <a:pPr>
                <a:spcBef>
                  <a:spcPct val="0"/>
                </a:spcBef>
              </a:pPr>
              <a:t>18</a:t>
            </a:fld>
            <a:endParaRPr lang="en-US" altLang="en-US"/>
          </a:p>
        </p:txBody>
      </p:sp>
    </p:spTree>
    <p:extLst>
      <p:ext uri="{BB962C8B-B14F-4D97-AF65-F5344CB8AC3E}">
        <p14:creationId xmlns:p14="http://schemas.microsoft.com/office/powerpoint/2010/main" val="1834230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9EDAF-FE9A-90CD-2D1E-3CFAC9A4B9CC}"/>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AE915C9-996C-946B-82D8-DAA55DC139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3" name="Notes Placeholder 2">
            <a:extLst>
              <a:ext uri="{FF2B5EF4-FFF2-40B4-BE49-F238E27FC236}">
                <a16:creationId xmlns:a16="http://schemas.microsoft.com/office/drawing/2014/main" id="{31D8B728-45CF-3D5D-2318-6E3B52B974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25604" name="Slide Number Placeholder 3">
            <a:extLst>
              <a:ext uri="{FF2B5EF4-FFF2-40B4-BE49-F238E27FC236}">
                <a16:creationId xmlns:a16="http://schemas.microsoft.com/office/drawing/2014/main" id="{8C619775-3F2F-A4B8-CE38-3DAE43355A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A30C3-5CF1-415D-BBF7-C46788A49990}" type="slidenum">
              <a:rPr lang="en-US" altLang="en-US" smtClean="0"/>
              <a:pPr>
                <a:spcBef>
                  <a:spcPct val="0"/>
                </a:spcBef>
              </a:pPr>
              <a:t>19</a:t>
            </a:fld>
            <a:endParaRPr lang="en-US" altLang="en-US"/>
          </a:p>
        </p:txBody>
      </p:sp>
    </p:spTree>
    <p:extLst>
      <p:ext uri="{BB962C8B-B14F-4D97-AF65-F5344CB8AC3E}">
        <p14:creationId xmlns:p14="http://schemas.microsoft.com/office/powerpoint/2010/main" val="834614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EF9EC-6389-E2EA-8AC0-E006A6EE3F12}"/>
            </a:ext>
          </a:extLst>
        </p:cNvPr>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D67BBE9-2624-542D-37A8-1C75F38EDF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29699" name="Notes Placeholder 2">
            <a:extLst>
              <a:ext uri="{FF2B5EF4-FFF2-40B4-BE49-F238E27FC236}">
                <a16:creationId xmlns:a16="http://schemas.microsoft.com/office/drawing/2014/main" id="{F227978F-0C55-838C-CAB7-2345957410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03917A45-ED75-3850-3E93-00611E7F69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7638AA-24A9-4EA1-90A1-9789437F7C86}" type="slidenum">
              <a:rPr lang="en-GB" altLang="en-US" smtClean="0">
                <a:latin typeface="Calibri" panose="020F0502020204030204" pitchFamily="34" charset="0"/>
              </a:rPr>
              <a:pPr/>
              <a:t>20</a:t>
            </a:fld>
            <a:endParaRPr lang="en-GB" altLang="en-US">
              <a:latin typeface="Calibri" panose="020F0502020204030204" pitchFamily="34" charset="0"/>
            </a:endParaRPr>
          </a:p>
        </p:txBody>
      </p:sp>
    </p:spTree>
    <p:extLst>
      <p:ext uri="{BB962C8B-B14F-4D97-AF65-F5344CB8AC3E}">
        <p14:creationId xmlns:p14="http://schemas.microsoft.com/office/powerpoint/2010/main" val="1527783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81518-2DA5-0C56-C738-22854666B4C1}"/>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298A472-8EAF-092C-D9DB-A6C3A6C41F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3" name="Notes Placeholder 2">
            <a:extLst>
              <a:ext uri="{FF2B5EF4-FFF2-40B4-BE49-F238E27FC236}">
                <a16:creationId xmlns:a16="http://schemas.microsoft.com/office/drawing/2014/main" id="{B48DAC7B-8631-EADA-0612-4C507454D8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dirty="0"/>
          </a:p>
        </p:txBody>
      </p:sp>
      <p:sp>
        <p:nvSpPr>
          <p:cNvPr id="25604" name="Slide Number Placeholder 3">
            <a:extLst>
              <a:ext uri="{FF2B5EF4-FFF2-40B4-BE49-F238E27FC236}">
                <a16:creationId xmlns:a16="http://schemas.microsoft.com/office/drawing/2014/main" id="{5228C9EA-CD49-6832-39F7-CA284D325D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A30C3-5CF1-415D-BBF7-C46788A49990}" type="slidenum">
              <a:rPr lang="en-US" altLang="en-US" smtClean="0"/>
              <a:pPr>
                <a:spcBef>
                  <a:spcPct val="0"/>
                </a:spcBef>
              </a:pPr>
              <a:t>21</a:t>
            </a:fld>
            <a:endParaRPr lang="en-US" altLang="en-US"/>
          </a:p>
        </p:txBody>
      </p:sp>
    </p:spTree>
    <p:extLst>
      <p:ext uri="{BB962C8B-B14F-4D97-AF65-F5344CB8AC3E}">
        <p14:creationId xmlns:p14="http://schemas.microsoft.com/office/powerpoint/2010/main" val="143575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8874A66-5899-6339-9384-6B4B55F732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29699" name="Notes Placeholder 2">
            <a:extLst>
              <a:ext uri="{FF2B5EF4-FFF2-40B4-BE49-F238E27FC236}">
                <a16:creationId xmlns:a16="http://schemas.microsoft.com/office/drawing/2014/main" id="{6FFA8E52-6C80-772A-0C71-EDB3A247C2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4A415212-9B06-3B28-0DFA-EC6823EB95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7638AA-24A9-4EA1-90A1-9789437F7C86}" type="slidenum">
              <a:rPr lang="en-GB" altLang="en-US" smtClean="0">
                <a:latin typeface="Calibri" panose="020F0502020204030204" pitchFamily="34" charset="0"/>
              </a:rPr>
              <a:pPr/>
              <a:t>4</a:t>
            </a:fld>
            <a:endParaRPr lang="en-GB"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0EC0F-A8B8-9F18-A3B4-B8F5A7F5B909}"/>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4E31D44-E9DA-0266-11B1-3522AA16DD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3" name="Notes Placeholder 2">
            <a:extLst>
              <a:ext uri="{FF2B5EF4-FFF2-40B4-BE49-F238E27FC236}">
                <a16:creationId xmlns:a16="http://schemas.microsoft.com/office/drawing/2014/main" id="{3D97C36D-7C1D-10DE-EA31-D41F7C348F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dirty="0"/>
          </a:p>
        </p:txBody>
      </p:sp>
      <p:sp>
        <p:nvSpPr>
          <p:cNvPr id="25604" name="Slide Number Placeholder 3">
            <a:extLst>
              <a:ext uri="{FF2B5EF4-FFF2-40B4-BE49-F238E27FC236}">
                <a16:creationId xmlns:a16="http://schemas.microsoft.com/office/drawing/2014/main" id="{327C7ABD-57BE-47AF-3C76-E72AB56114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A30C3-5CF1-415D-BBF7-C46788A49990}" type="slidenum">
              <a:rPr lang="en-US" altLang="en-US" smtClean="0"/>
              <a:pPr>
                <a:spcBef>
                  <a:spcPct val="0"/>
                </a:spcBef>
              </a:pPr>
              <a:t>22</a:t>
            </a:fld>
            <a:endParaRPr lang="en-US" altLang="en-US"/>
          </a:p>
        </p:txBody>
      </p:sp>
    </p:spTree>
    <p:extLst>
      <p:ext uri="{BB962C8B-B14F-4D97-AF65-F5344CB8AC3E}">
        <p14:creationId xmlns:p14="http://schemas.microsoft.com/office/powerpoint/2010/main" val="1751225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122E6-C6E9-47D3-5D79-E292C97B4B45}"/>
            </a:ext>
          </a:extLst>
        </p:cNvPr>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828CCF9-9278-C4D5-82A9-991553999A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29699" name="Notes Placeholder 2">
            <a:extLst>
              <a:ext uri="{FF2B5EF4-FFF2-40B4-BE49-F238E27FC236}">
                <a16:creationId xmlns:a16="http://schemas.microsoft.com/office/drawing/2014/main" id="{76E30DC8-BE8D-62D5-B8B2-E2D803E38B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1D57D15F-9C44-A352-7024-D137081BC0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7638AA-24A9-4EA1-90A1-9789437F7C86}" type="slidenum">
              <a:rPr lang="en-GB" altLang="en-US" smtClean="0">
                <a:latin typeface="Calibri" panose="020F0502020204030204" pitchFamily="34" charset="0"/>
              </a:rPr>
              <a:pPr/>
              <a:t>23</a:t>
            </a:fld>
            <a:endParaRPr lang="en-GB" altLang="en-US">
              <a:latin typeface="Calibri" panose="020F0502020204030204" pitchFamily="34" charset="0"/>
            </a:endParaRPr>
          </a:p>
        </p:txBody>
      </p:sp>
    </p:spTree>
    <p:extLst>
      <p:ext uri="{BB962C8B-B14F-4D97-AF65-F5344CB8AC3E}">
        <p14:creationId xmlns:p14="http://schemas.microsoft.com/office/powerpoint/2010/main" val="343663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160EA-F15E-2EC7-2198-B300C0F4D68D}"/>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82FF421-2741-A4A4-28E7-5FB90C95C3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3" name="Notes Placeholder 2">
            <a:extLst>
              <a:ext uri="{FF2B5EF4-FFF2-40B4-BE49-F238E27FC236}">
                <a16:creationId xmlns:a16="http://schemas.microsoft.com/office/drawing/2014/main" id="{A3147EE6-7827-FFE8-6D44-49D1BFAF60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dirty="0"/>
          </a:p>
        </p:txBody>
      </p:sp>
      <p:sp>
        <p:nvSpPr>
          <p:cNvPr id="25604" name="Slide Number Placeholder 3">
            <a:extLst>
              <a:ext uri="{FF2B5EF4-FFF2-40B4-BE49-F238E27FC236}">
                <a16:creationId xmlns:a16="http://schemas.microsoft.com/office/drawing/2014/main" id="{8F29C18B-9324-B652-D185-82F6D05CA1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A30C3-5CF1-415D-BBF7-C46788A49990}" type="slidenum">
              <a:rPr lang="en-US" altLang="en-US" smtClean="0"/>
              <a:pPr>
                <a:spcBef>
                  <a:spcPct val="0"/>
                </a:spcBef>
              </a:pPr>
              <a:t>24</a:t>
            </a:fld>
            <a:endParaRPr lang="en-US" altLang="en-US"/>
          </a:p>
        </p:txBody>
      </p:sp>
    </p:spTree>
    <p:extLst>
      <p:ext uri="{BB962C8B-B14F-4D97-AF65-F5344CB8AC3E}">
        <p14:creationId xmlns:p14="http://schemas.microsoft.com/office/powerpoint/2010/main" val="1852244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CC663-3CB7-9844-C5D0-2D32076745C4}"/>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879EE4D-7818-B8B7-045E-4FA3141FB9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3" name="Notes Placeholder 2">
            <a:extLst>
              <a:ext uri="{FF2B5EF4-FFF2-40B4-BE49-F238E27FC236}">
                <a16:creationId xmlns:a16="http://schemas.microsoft.com/office/drawing/2014/main" id="{02AB980D-AEDC-6B3F-DA90-A10F28F545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dirty="0"/>
          </a:p>
        </p:txBody>
      </p:sp>
      <p:sp>
        <p:nvSpPr>
          <p:cNvPr id="25604" name="Slide Number Placeholder 3">
            <a:extLst>
              <a:ext uri="{FF2B5EF4-FFF2-40B4-BE49-F238E27FC236}">
                <a16:creationId xmlns:a16="http://schemas.microsoft.com/office/drawing/2014/main" id="{1AB2FE91-A073-B640-26DF-4A018AB876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A30C3-5CF1-415D-BBF7-C46788A49990}" type="slidenum">
              <a:rPr lang="en-US" altLang="en-US" smtClean="0"/>
              <a:pPr>
                <a:spcBef>
                  <a:spcPct val="0"/>
                </a:spcBef>
              </a:pPr>
              <a:t>25</a:t>
            </a:fld>
            <a:endParaRPr lang="en-US" altLang="en-US"/>
          </a:p>
        </p:txBody>
      </p:sp>
    </p:spTree>
    <p:extLst>
      <p:ext uri="{BB962C8B-B14F-4D97-AF65-F5344CB8AC3E}">
        <p14:creationId xmlns:p14="http://schemas.microsoft.com/office/powerpoint/2010/main" val="1803351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E3CFE-9D8E-A820-FF09-935016A81D50}"/>
            </a:ext>
          </a:extLst>
        </p:cNvPr>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1A223AD-15C9-18E8-BD99-9E979FFBD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87" name="Notes Placeholder 2">
            <a:extLst>
              <a:ext uri="{FF2B5EF4-FFF2-40B4-BE49-F238E27FC236}">
                <a16:creationId xmlns:a16="http://schemas.microsoft.com/office/drawing/2014/main" id="{C7661FE1-42C7-3482-836C-AFF72A15E5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8178E262-6FC1-195F-4167-81C20B4B5F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5F35A4-4F85-43DE-8EB0-DB439111E026}" type="slidenum">
              <a:rPr lang="en-GB" altLang="en-US" smtClean="0">
                <a:latin typeface="Calibri" panose="020F0502020204030204" pitchFamily="34" charset="0"/>
              </a:rPr>
              <a:pPr/>
              <a:t>26</a:t>
            </a:fld>
            <a:endParaRPr lang="en-GB" altLang="en-US">
              <a:latin typeface="Calibri" panose="020F0502020204030204" pitchFamily="34" charset="0"/>
            </a:endParaRPr>
          </a:p>
        </p:txBody>
      </p:sp>
    </p:spTree>
    <p:extLst>
      <p:ext uri="{BB962C8B-B14F-4D97-AF65-F5344CB8AC3E}">
        <p14:creationId xmlns:p14="http://schemas.microsoft.com/office/powerpoint/2010/main" val="344366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9EA62E6-B45E-957B-1E27-922E1B3702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25603" name="Notes Placeholder 2">
            <a:extLst>
              <a:ext uri="{FF2B5EF4-FFF2-40B4-BE49-F238E27FC236}">
                <a16:creationId xmlns:a16="http://schemas.microsoft.com/office/drawing/2014/main" id="{B7145D51-8B23-2EAC-B6E1-C1C4E0DBF0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25604" name="Slide Number Placeholder 3">
            <a:extLst>
              <a:ext uri="{FF2B5EF4-FFF2-40B4-BE49-F238E27FC236}">
                <a16:creationId xmlns:a16="http://schemas.microsoft.com/office/drawing/2014/main" id="{FF3F256F-2804-78FF-E4A0-EE668A5FFB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A30C3-5CF1-415D-BBF7-C46788A49990}" type="slidenum">
              <a:rPr lang="en-US" altLang="en-US" smtClean="0"/>
              <a:pPr>
                <a:spcBef>
                  <a:spcPct val="0"/>
                </a:spcBef>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D5633-19F7-A4BF-1FD0-217E14A07AA1}"/>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9DCC346-A0BB-DA16-25B4-125322F7B9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3" name="Notes Placeholder 2">
            <a:extLst>
              <a:ext uri="{FF2B5EF4-FFF2-40B4-BE49-F238E27FC236}">
                <a16:creationId xmlns:a16="http://schemas.microsoft.com/office/drawing/2014/main" id="{8747F3AB-D751-0BD9-2965-DB57A610D4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25604" name="Slide Number Placeholder 3">
            <a:extLst>
              <a:ext uri="{FF2B5EF4-FFF2-40B4-BE49-F238E27FC236}">
                <a16:creationId xmlns:a16="http://schemas.microsoft.com/office/drawing/2014/main" id="{8D21FB19-4802-1B08-EE42-6E6BF7E353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A30C3-5CF1-415D-BBF7-C46788A49990}" type="slidenum">
              <a:rPr lang="en-US" altLang="en-US" smtClean="0"/>
              <a:pPr>
                <a:spcBef>
                  <a:spcPct val="0"/>
                </a:spcBef>
              </a:pPr>
              <a:t>6</a:t>
            </a:fld>
            <a:endParaRPr lang="en-US" altLang="en-US"/>
          </a:p>
        </p:txBody>
      </p:sp>
    </p:spTree>
    <p:extLst>
      <p:ext uri="{BB962C8B-B14F-4D97-AF65-F5344CB8AC3E}">
        <p14:creationId xmlns:p14="http://schemas.microsoft.com/office/powerpoint/2010/main" val="265733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7EBC3-8A3C-DA64-ABB5-26C18098B04C}"/>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96FAC15-0850-423A-1633-3A4454E0AD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25603" name="Notes Placeholder 2">
            <a:extLst>
              <a:ext uri="{FF2B5EF4-FFF2-40B4-BE49-F238E27FC236}">
                <a16:creationId xmlns:a16="http://schemas.microsoft.com/office/drawing/2014/main" id="{79D99524-E326-188F-963B-554D3CA32B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25604" name="Slide Number Placeholder 3">
            <a:extLst>
              <a:ext uri="{FF2B5EF4-FFF2-40B4-BE49-F238E27FC236}">
                <a16:creationId xmlns:a16="http://schemas.microsoft.com/office/drawing/2014/main" id="{A669938A-0BC1-93A6-5962-ED6B65D5DF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A30C3-5CF1-415D-BBF7-C46788A49990}" type="slidenum">
              <a:rPr lang="en-US" altLang="en-US" smtClean="0"/>
              <a:pPr>
                <a:spcBef>
                  <a:spcPct val="0"/>
                </a:spcBef>
              </a:pPr>
              <a:t>7</a:t>
            </a:fld>
            <a:endParaRPr lang="en-US" altLang="en-US"/>
          </a:p>
        </p:txBody>
      </p:sp>
    </p:spTree>
    <p:extLst>
      <p:ext uri="{BB962C8B-B14F-4D97-AF65-F5344CB8AC3E}">
        <p14:creationId xmlns:p14="http://schemas.microsoft.com/office/powerpoint/2010/main" val="196625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2481A-0F15-D602-D943-7BE30738E5AF}"/>
            </a:ext>
          </a:extLst>
        </p:cNvPr>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5BC63C2-E946-82B0-EAA7-C544156CE8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29699" name="Notes Placeholder 2">
            <a:extLst>
              <a:ext uri="{FF2B5EF4-FFF2-40B4-BE49-F238E27FC236}">
                <a16:creationId xmlns:a16="http://schemas.microsoft.com/office/drawing/2014/main" id="{69D3D11A-0D70-3E9B-D55D-A789EED1E1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46F057C5-5CAC-C6EC-312F-D4D740B478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7638AA-24A9-4EA1-90A1-9789437F7C86}" type="slidenum">
              <a:rPr lang="en-GB" altLang="en-US" smtClean="0">
                <a:latin typeface="Calibri" panose="020F0502020204030204" pitchFamily="34" charset="0"/>
              </a:rPr>
              <a:pPr/>
              <a:t>8</a:t>
            </a:fld>
            <a:endParaRPr lang="en-GB" altLang="en-US">
              <a:latin typeface="Calibri" panose="020F0502020204030204" pitchFamily="34" charset="0"/>
            </a:endParaRPr>
          </a:p>
        </p:txBody>
      </p:sp>
    </p:spTree>
    <p:extLst>
      <p:ext uri="{BB962C8B-B14F-4D97-AF65-F5344CB8AC3E}">
        <p14:creationId xmlns:p14="http://schemas.microsoft.com/office/powerpoint/2010/main" val="80961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4833D-E049-A76C-4507-60762C3E20E9}"/>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783D202-0C3D-350C-5614-FE71A4733F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25603" name="Notes Placeholder 2">
            <a:extLst>
              <a:ext uri="{FF2B5EF4-FFF2-40B4-BE49-F238E27FC236}">
                <a16:creationId xmlns:a16="http://schemas.microsoft.com/office/drawing/2014/main" id="{28E31525-6B87-A62A-7E29-D08AAAA5C5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25604" name="Slide Number Placeholder 3">
            <a:extLst>
              <a:ext uri="{FF2B5EF4-FFF2-40B4-BE49-F238E27FC236}">
                <a16:creationId xmlns:a16="http://schemas.microsoft.com/office/drawing/2014/main" id="{2DB41D17-D60E-5EDF-C097-79669D9AB7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A30C3-5CF1-415D-BBF7-C46788A49990}" type="slidenum">
              <a:rPr lang="en-US" altLang="en-US" smtClean="0"/>
              <a:pPr>
                <a:spcBef>
                  <a:spcPct val="0"/>
                </a:spcBef>
              </a:pPr>
              <a:t>9</a:t>
            </a:fld>
            <a:endParaRPr lang="en-US" altLang="en-US"/>
          </a:p>
        </p:txBody>
      </p:sp>
    </p:spTree>
    <p:extLst>
      <p:ext uri="{BB962C8B-B14F-4D97-AF65-F5344CB8AC3E}">
        <p14:creationId xmlns:p14="http://schemas.microsoft.com/office/powerpoint/2010/main" val="3627314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4DAE4-2E89-7B43-B5EE-7030A4A33C20}"/>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7920705-0943-AC9D-F4BF-D181CE194F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3" name="Notes Placeholder 2">
            <a:extLst>
              <a:ext uri="{FF2B5EF4-FFF2-40B4-BE49-F238E27FC236}">
                <a16:creationId xmlns:a16="http://schemas.microsoft.com/office/drawing/2014/main" id="{2B58E817-CD02-B080-D9BD-C73A7F8331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dirty="0"/>
          </a:p>
        </p:txBody>
      </p:sp>
      <p:sp>
        <p:nvSpPr>
          <p:cNvPr id="25604" name="Slide Number Placeholder 3">
            <a:extLst>
              <a:ext uri="{FF2B5EF4-FFF2-40B4-BE49-F238E27FC236}">
                <a16:creationId xmlns:a16="http://schemas.microsoft.com/office/drawing/2014/main" id="{C581D701-2C2F-42DD-F892-3D818F0255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A30C3-5CF1-415D-BBF7-C46788A49990}" type="slidenum">
              <a:rPr lang="en-US" altLang="en-US" smtClean="0"/>
              <a:pPr>
                <a:spcBef>
                  <a:spcPct val="0"/>
                </a:spcBef>
              </a:pPr>
              <a:t>10</a:t>
            </a:fld>
            <a:endParaRPr lang="en-US" altLang="en-US"/>
          </a:p>
        </p:txBody>
      </p:sp>
    </p:spTree>
    <p:extLst>
      <p:ext uri="{BB962C8B-B14F-4D97-AF65-F5344CB8AC3E}">
        <p14:creationId xmlns:p14="http://schemas.microsoft.com/office/powerpoint/2010/main" val="475254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BCDA4-BC7D-8200-BE4B-D927445086E7}"/>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2C3E4B2-2270-8C7E-83AD-B2E3566F87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25603" name="Notes Placeholder 2">
            <a:extLst>
              <a:ext uri="{FF2B5EF4-FFF2-40B4-BE49-F238E27FC236}">
                <a16:creationId xmlns:a16="http://schemas.microsoft.com/office/drawing/2014/main" id="{8D5EC97E-8D61-7532-2649-91B9409412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25604" name="Slide Number Placeholder 3">
            <a:extLst>
              <a:ext uri="{FF2B5EF4-FFF2-40B4-BE49-F238E27FC236}">
                <a16:creationId xmlns:a16="http://schemas.microsoft.com/office/drawing/2014/main" id="{DDB74552-10F3-3FAE-98D8-6D045B7B35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A30C3-5CF1-415D-BBF7-C46788A49990}" type="slidenum">
              <a:rPr lang="en-US" altLang="en-US" smtClean="0"/>
              <a:pPr>
                <a:spcBef>
                  <a:spcPct val="0"/>
                </a:spcBef>
              </a:pPr>
              <a:t>11</a:t>
            </a:fld>
            <a:endParaRPr lang="en-US" altLang="en-US"/>
          </a:p>
        </p:txBody>
      </p:sp>
    </p:spTree>
    <p:extLst>
      <p:ext uri="{BB962C8B-B14F-4D97-AF65-F5344CB8AC3E}">
        <p14:creationId xmlns:p14="http://schemas.microsoft.com/office/powerpoint/2010/main" val="317288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4C51-60EC-8E81-0352-3A1A1BB40A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FF2049-63B7-F7F0-E120-09E544D2EB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393069-9F8B-C885-9D1D-B2111E9311FA}"/>
              </a:ext>
            </a:extLst>
          </p:cNvPr>
          <p:cNvSpPr>
            <a:spLocks noGrp="1"/>
          </p:cNvSpPr>
          <p:nvPr>
            <p:ph type="dt" sz="half" idx="10"/>
          </p:nvPr>
        </p:nvSpPr>
        <p:spPr/>
        <p:txBody>
          <a:bodyPr/>
          <a:lstStyle/>
          <a:p>
            <a:fld id="{676CA522-0C79-43A6-B597-B9EAB5626998}" type="datetimeFigureOut">
              <a:rPr lang="en-US" smtClean="0"/>
              <a:t>4/13/2026</a:t>
            </a:fld>
            <a:endParaRPr lang="en-US"/>
          </a:p>
        </p:txBody>
      </p:sp>
      <p:sp>
        <p:nvSpPr>
          <p:cNvPr id="5" name="Footer Placeholder 4">
            <a:extLst>
              <a:ext uri="{FF2B5EF4-FFF2-40B4-BE49-F238E27FC236}">
                <a16:creationId xmlns:a16="http://schemas.microsoft.com/office/drawing/2014/main" id="{0D5A849F-BA18-3D40-5BB9-E2B65D1CE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135F8-1D9B-9842-9536-6B429D75C600}"/>
              </a:ext>
            </a:extLst>
          </p:cNvPr>
          <p:cNvSpPr>
            <a:spLocks noGrp="1"/>
          </p:cNvSpPr>
          <p:nvPr>
            <p:ph type="sldNum" sz="quarter" idx="12"/>
          </p:nvPr>
        </p:nvSpPr>
        <p:spPr/>
        <p:txBody>
          <a:bodyPr/>
          <a:lstStyle/>
          <a:p>
            <a:fld id="{CB8397F5-F51D-4FA0-AFAB-15E63AAB97B6}" type="slidenum">
              <a:rPr lang="en-US" smtClean="0"/>
              <a:t>‹#›</a:t>
            </a:fld>
            <a:endParaRPr lang="en-US"/>
          </a:p>
        </p:txBody>
      </p:sp>
    </p:spTree>
    <p:extLst>
      <p:ext uri="{BB962C8B-B14F-4D97-AF65-F5344CB8AC3E}">
        <p14:creationId xmlns:p14="http://schemas.microsoft.com/office/powerpoint/2010/main" val="212332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0EFF-05E8-9039-B23C-265F07BE8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44C761-1091-0ED4-E569-44289CF603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0D4BF-CF84-664A-0B90-345E49663CAF}"/>
              </a:ext>
            </a:extLst>
          </p:cNvPr>
          <p:cNvSpPr>
            <a:spLocks noGrp="1"/>
          </p:cNvSpPr>
          <p:nvPr>
            <p:ph type="dt" sz="half" idx="10"/>
          </p:nvPr>
        </p:nvSpPr>
        <p:spPr/>
        <p:txBody>
          <a:bodyPr/>
          <a:lstStyle/>
          <a:p>
            <a:fld id="{676CA522-0C79-43A6-B597-B9EAB5626998}" type="datetimeFigureOut">
              <a:rPr lang="en-US" smtClean="0"/>
              <a:t>4/13/2026</a:t>
            </a:fld>
            <a:endParaRPr lang="en-US"/>
          </a:p>
        </p:txBody>
      </p:sp>
      <p:sp>
        <p:nvSpPr>
          <p:cNvPr id="5" name="Footer Placeholder 4">
            <a:extLst>
              <a:ext uri="{FF2B5EF4-FFF2-40B4-BE49-F238E27FC236}">
                <a16:creationId xmlns:a16="http://schemas.microsoft.com/office/drawing/2014/main" id="{4C56AFF5-982E-4427-724B-FDCE433AE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EEBBB-E367-E612-E758-58A174C9DBB9}"/>
              </a:ext>
            </a:extLst>
          </p:cNvPr>
          <p:cNvSpPr>
            <a:spLocks noGrp="1"/>
          </p:cNvSpPr>
          <p:nvPr>
            <p:ph type="sldNum" sz="quarter" idx="12"/>
          </p:nvPr>
        </p:nvSpPr>
        <p:spPr/>
        <p:txBody>
          <a:bodyPr/>
          <a:lstStyle/>
          <a:p>
            <a:fld id="{CB8397F5-F51D-4FA0-AFAB-15E63AAB97B6}" type="slidenum">
              <a:rPr lang="en-US" smtClean="0"/>
              <a:t>‹#›</a:t>
            </a:fld>
            <a:endParaRPr lang="en-US"/>
          </a:p>
        </p:txBody>
      </p:sp>
    </p:spTree>
    <p:extLst>
      <p:ext uri="{BB962C8B-B14F-4D97-AF65-F5344CB8AC3E}">
        <p14:creationId xmlns:p14="http://schemas.microsoft.com/office/powerpoint/2010/main" val="388335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595DE5-6E92-D0C3-FC3A-345978B816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CF1608-4375-C749-1808-0A6C8D01F3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BCE5F-E42A-2C42-55F1-C00C4F14E745}"/>
              </a:ext>
            </a:extLst>
          </p:cNvPr>
          <p:cNvSpPr>
            <a:spLocks noGrp="1"/>
          </p:cNvSpPr>
          <p:nvPr>
            <p:ph type="dt" sz="half" idx="10"/>
          </p:nvPr>
        </p:nvSpPr>
        <p:spPr/>
        <p:txBody>
          <a:bodyPr/>
          <a:lstStyle/>
          <a:p>
            <a:fld id="{676CA522-0C79-43A6-B597-B9EAB5626998}" type="datetimeFigureOut">
              <a:rPr lang="en-US" smtClean="0"/>
              <a:t>4/13/2026</a:t>
            </a:fld>
            <a:endParaRPr lang="en-US"/>
          </a:p>
        </p:txBody>
      </p:sp>
      <p:sp>
        <p:nvSpPr>
          <p:cNvPr id="5" name="Footer Placeholder 4">
            <a:extLst>
              <a:ext uri="{FF2B5EF4-FFF2-40B4-BE49-F238E27FC236}">
                <a16:creationId xmlns:a16="http://schemas.microsoft.com/office/drawing/2014/main" id="{623362E0-CB2B-3CCB-DFB2-4EA53D5A5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91C28-61CA-01CD-9A18-4CE153FE08AC}"/>
              </a:ext>
            </a:extLst>
          </p:cNvPr>
          <p:cNvSpPr>
            <a:spLocks noGrp="1"/>
          </p:cNvSpPr>
          <p:nvPr>
            <p:ph type="sldNum" sz="quarter" idx="12"/>
          </p:nvPr>
        </p:nvSpPr>
        <p:spPr/>
        <p:txBody>
          <a:bodyPr/>
          <a:lstStyle/>
          <a:p>
            <a:fld id="{CB8397F5-F51D-4FA0-AFAB-15E63AAB97B6}" type="slidenum">
              <a:rPr lang="en-US" smtClean="0"/>
              <a:t>‹#›</a:t>
            </a:fld>
            <a:endParaRPr lang="en-US"/>
          </a:p>
        </p:txBody>
      </p:sp>
    </p:spTree>
    <p:extLst>
      <p:ext uri="{BB962C8B-B14F-4D97-AF65-F5344CB8AC3E}">
        <p14:creationId xmlns:p14="http://schemas.microsoft.com/office/powerpoint/2010/main" val="1829821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CB74-DF7F-5BD7-8B7E-F33BBC826F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AE407F-CA7C-C050-FC18-A086CC6EB7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49F9C-7B3C-77DA-5396-85E89277CBD3}"/>
              </a:ext>
            </a:extLst>
          </p:cNvPr>
          <p:cNvSpPr>
            <a:spLocks noGrp="1"/>
          </p:cNvSpPr>
          <p:nvPr>
            <p:ph type="dt" sz="half" idx="10"/>
          </p:nvPr>
        </p:nvSpPr>
        <p:spPr/>
        <p:txBody>
          <a:bodyPr/>
          <a:lstStyle/>
          <a:p>
            <a:fld id="{676CA522-0C79-43A6-B597-B9EAB5626998}" type="datetimeFigureOut">
              <a:rPr lang="en-US" smtClean="0"/>
              <a:t>4/13/2026</a:t>
            </a:fld>
            <a:endParaRPr lang="en-US"/>
          </a:p>
        </p:txBody>
      </p:sp>
      <p:sp>
        <p:nvSpPr>
          <p:cNvPr id="5" name="Footer Placeholder 4">
            <a:extLst>
              <a:ext uri="{FF2B5EF4-FFF2-40B4-BE49-F238E27FC236}">
                <a16:creationId xmlns:a16="http://schemas.microsoft.com/office/drawing/2014/main" id="{3790EF43-83BF-CBE8-AF0C-C68877CF6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B850C-30E3-3329-C1FC-75CE6EA4BEEA}"/>
              </a:ext>
            </a:extLst>
          </p:cNvPr>
          <p:cNvSpPr>
            <a:spLocks noGrp="1"/>
          </p:cNvSpPr>
          <p:nvPr>
            <p:ph type="sldNum" sz="quarter" idx="12"/>
          </p:nvPr>
        </p:nvSpPr>
        <p:spPr/>
        <p:txBody>
          <a:bodyPr/>
          <a:lstStyle/>
          <a:p>
            <a:fld id="{CB8397F5-F51D-4FA0-AFAB-15E63AAB97B6}" type="slidenum">
              <a:rPr lang="en-US" smtClean="0"/>
              <a:t>‹#›</a:t>
            </a:fld>
            <a:endParaRPr lang="en-US"/>
          </a:p>
        </p:txBody>
      </p:sp>
    </p:spTree>
    <p:extLst>
      <p:ext uri="{BB962C8B-B14F-4D97-AF65-F5344CB8AC3E}">
        <p14:creationId xmlns:p14="http://schemas.microsoft.com/office/powerpoint/2010/main" val="382644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57AE-BD59-A83A-A4C1-63DE66A5E7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440EAE-5EEF-F35A-AB05-EFCA6ADB01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FEB856-0A11-6778-7F73-C23E01A87933}"/>
              </a:ext>
            </a:extLst>
          </p:cNvPr>
          <p:cNvSpPr>
            <a:spLocks noGrp="1"/>
          </p:cNvSpPr>
          <p:nvPr>
            <p:ph type="dt" sz="half" idx="10"/>
          </p:nvPr>
        </p:nvSpPr>
        <p:spPr/>
        <p:txBody>
          <a:bodyPr/>
          <a:lstStyle/>
          <a:p>
            <a:fld id="{676CA522-0C79-43A6-B597-B9EAB5626998}" type="datetimeFigureOut">
              <a:rPr lang="en-US" smtClean="0"/>
              <a:t>4/13/2026</a:t>
            </a:fld>
            <a:endParaRPr lang="en-US"/>
          </a:p>
        </p:txBody>
      </p:sp>
      <p:sp>
        <p:nvSpPr>
          <p:cNvPr id="5" name="Footer Placeholder 4">
            <a:extLst>
              <a:ext uri="{FF2B5EF4-FFF2-40B4-BE49-F238E27FC236}">
                <a16:creationId xmlns:a16="http://schemas.microsoft.com/office/drawing/2014/main" id="{F096015E-07ED-1ACE-D19C-2C049D6FE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65ACA7-D3FA-3E2F-677F-40436B627682}"/>
              </a:ext>
            </a:extLst>
          </p:cNvPr>
          <p:cNvSpPr>
            <a:spLocks noGrp="1"/>
          </p:cNvSpPr>
          <p:nvPr>
            <p:ph type="sldNum" sz="quarter" idx="12"/>
          </p:nvPr>
        </p:nvSpPr>
        <p:spPr/>
        <p:txBody>
          <a:bodyPr/>
          <a:lstStyle/>
          <a:p>
            <a:fld id="{CB8397F5-F51D-4FA0-AFAB-15E63AAB97B6}" type="slidenum">
              <a:rPr lang="en-US" smtClean="0"/>
              <a:t>‹#›</a:t>
            </a:fld>
            <a:endParaRPr lang="en-US"/>
          </a:p>
        </p:txBody>
      </p:sp>
    </p:spTree>
    <p:extLst>
      <p:ext uri="{BB962C8B-B14F-4D97-AF65-F5344CB8AC3E}">
        <p14:creationId xmlns:p14="http://schemas.microsoft.com/office/powerpoint/2010/main" val="45691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D916-C89D-6B25-5E14-C5EDA8F696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328213-6D54-6389-2520-2DB78E4E6B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FBD9F1-83EF-7C72-E03B-02B5EB8EC7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40C2F1-8B6D-5706-1BEC-4788C90177C8}"/>
              </a:ext>
            </a:extLst>
          </p:cNvPr>
          <p:cNvSpPr>
            <a:spLocks noGrp="1"/>
          </p:cNvSpPr>
          <p:nvPr>
            <p:ph type="dt" sz="half" idx="10"/>
          </p:nvPr>
        </p:nvSpPr>
        <p:spPr/>
        <p:txBody>
          <a:bodyPr/>
          <a:lstStyle/>
          <a:p>
            <a:fld id="{676CA522-0C79-43A6-B597-B9EAB5626998}" type="datetimeFigureOut">
              <a:rPr lang="en-US" smtClean="0"/>
              <a:t>4/13/2026</a:t>
            </a:fld>
            <a:endParaRPr lang="en-US"/>
          </a:p>
        </p:txBody>
      </p:sp>
      <p:sp>
        <p:nvSpPr>
          <p:cNvPr id="6" name="Footer Placeholder 5">
            <a:extLst>
              <a:ext uri="{FF2B5EF4-FFF2-40B4-BE49-F238E27FC236}">
                <a16:creationId xmlns:a16="http://schemas.microsoft.com/office/drawing/2014/main" id="{525D22D7-A9FA-05AC-6B13-2346FFFA8C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1363AA-1364-E60A-4129-C1D4D9FC9507}"/>
              </a:ext>
            </a:extLst>
          </p:cNvPr>
          <p:cNvSpPr>
            <a:spLocks noGrp="1"/>
          </p:cNvSpPr>
          <p:nvPr>
            <p:ph type="sldNum" sz="quarter" idx="12"/>
          </p:nvPr>
        </p:nvSpPr>
        <p:spPr/>
        <p:txBody>
          <a:bodyPr/>
          <a:lstStyle/>
          <a:p>
            <a:fld id="{CB8397F5-F51D-4FA0-AFAB-15E63AAB97B6}" type="slidenum">
              <a:rPr lang="en-US" smtClean="0"/>
              <a:t>‹#›</a:t>
            </a:fld>
            <a:endParaRPr lang="en-US"/>
          </a:p>
        </p:txBody>
      </p:sp>
    </p:spTree>
    <p:extLst>
      <p:ext uri="{BB962C8B-B14F-4D97-AF65-F5344CB8AC3E}">
        <p14:creationId xmlns:p14="http://schemas.microsoft.com/office/powerpoint/2010/main" val="395737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26DC-61FA-1067-1035-55180F4CD9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C13FA5-BDCD-F749-24F2-6747F0ACB9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289ACF-D529-6BA0-554A-689EF3B9ED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242B2B-851D-3DAE-7BB8-9AE5B131E9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F6A21E-2091-BEB0-7903-3563EF5D74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F3841D-B897-EF13-4F2C-D7C78D8817F8}"/>
              </a:ext>
            </a:extLst>
          </p:cNvPr>
          <p:cNvSpPr>
            <a:spLocks noGrp="1"/>
          </p:cNvSpPr>
          <p:nvPr>
            <p:ph type="dt" sz="half" idx="10"/>
          </p:nvPr>
        </p:nvSpPr>
        <p:spPr/>
        <p:txBody>
          <a:bodyPr/>
          <a:lstStyle/>
          <a:p>
            <a:fld id="{676CA522-0C79-43A6-B597-B9EAB5626998}" type="datetimeFigureOut">
              <a:rPr lang="en-US" smtClean="0"/>
              <a:t>4/13/2026</a:t>
            </a:fld>
            <a:endParaRPr lang="en-US"/>
          </a:p>
        </p:txBody>
      </p:sp>
      <p:sp>
        <p:nvSpPr>
          <p:cNvPr id="8" name="Footer Placeholder 7">
            <a:extLst>
              <a:ext uri="{FF2B5EF4-FFF2-40B4-BE49-F238E27FC236}">
                <a16:creationId xmlns:a16="http://schemas.microsoft.com/office/drawing/2014/main" id="{87AE756E-A470-8ACE-B983-7FD9EE2D0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16F1F5-616F-AF83-997B-BBB3425270B2}"/>
              </a:ext>
            </a:extLst>
          </p:cNvPr>
          <p:cNvSpPr>
            <a:spLocks noGrp="1"/>
          </p:cNvSpPr>
          <p:nvPr>
            <p:ph type="sldNum" sz="quarter" idx="12"/>
          </p:nvPr>
        </p:nvSpPr>
        <p:spPr/>
        <p:txBody>
          <a:bodyPr/>
          <a:lstStyle/>
          <a:p>
            <a:fld id="{CB8397F5-F51D-4FA0-AFAB-15E63AAB97B6}" type="slidenum">
              <a:rPr lang="en-US" smtClean="0"/>
              <a:t>‹#›</a:t>
            </a:fld>
            <a:endParaRPr lang="en-US"/>
          </a:p>
        </p:txBody>
      </p:sp>
    </p:spTree>
    <p:extLst>
      <p:ext uri="{BB962C8B-B14F-4D97-AF65-F5344CB8AC3E}">
        <p14:creationId xmlns:p14="http://schemas.microsoft.com/office/powerpoint/2010/main" val="280316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D6A1-B307-7E15-BA24-549C09FB0D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AC248D-81F0-5427-CD47-488375DEB77B}"/>
              </a:ext>
            </a:extLst>
          </p:cNvPr>
          <p:cNvSpPr>
            <a:spLocks noGrp="1"/>
          </p:cNvSpPr>
          <p:nvPr>
            <p:ph type="dt" sz="half" idx="10"/>
          </p:nvPr>
        </p:nvSpPr>
        <p:spPr/>
        <p:txBody>
          <a:bodyPr/>
          <a:lstStyle/>
          <a:p>
            <a:fld id="{676CA522-0C79-43A6-B597-B9EAB5626998}" type="datetimeFigureOut">
              <a:rPr lang="en-US" smtClean="0"/>
              <a:t>4/13/2026</a:t>
            </a:fld>
            <a:endParaRPr lang="en-US"/>
          </a:p>
        </p:txBody>
      </p:sp>
      <p:sp>
        <p:nvSpPr>
          <p:cNvPr id="4" name="Footer Placeholder 3">
            <a:extLst>
              <a:ext uri="{FF2B5EF4-FFF2-40B4-BE49-F238E27FC236}">
                <a16:creationId xmlns:a16="http://schemas.microsoft.com/office/drawing/2014/main" id="{8034116A-7C74-0F31-C52D-CA8F0A0BF4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01AD73-D2B2-A070-9835-B6E67D3DE866}"/>
              </a:ext>
            </a:extLst>
          </p:cNvPr>
          <p:cNvSpPr>
            <a:spLocks noGrp="1"/>
          </p:cNvSpPr>
          <p:nvPr>
            <p:ph type="sldNum" sz="quarter" idx="12"/>
          </p:nvPr>
        </p:nvSpPr>
        <p:spPr/>
        <p:txBody>
          <a:bodyPr/>
          <a:lstStyle/>
          <a:p>
            <a:fld id="{CB8397F5-F51D-4FA0-AFAB-15E63AAB97B6}" type="slidenum">
              <a:rPr lang="en-US" smtClean="0"/>
              <a:t>‹#›</a:t>
            </a:fld>
            <a:endParaRPr lang="en-US"/>
          </a:p>
        </p:txBody>
      </p:sp>
    </p:spTree>
    <p:extLst>
      <p:ext uri="{BB962C8B-B14F-4D97-AF65-F5344CB8AC3E}">
        <p14:creationId xmlns:p14="http://schemas.microsoft.com/office/powerpoint/2010/main" val="328334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311857-8F53-1458-AC52-3AE53730C3A7}"/>
              </a:ext>
            </a:extLst>
          </p:cNvPr>
          <p:cNvSpPr>
            <a:spLocks noGrp="1"/>
          </p:cNvSpPr>
          <p:nvPr>
            <p:ph type="dt" sz="half" idx="10"/>
          </p:nvPr>
        </p:nvSpPr>
        <p:spPr/>
        <p:txBody>
          <a:bodyPr/>
          <a:lstStyle/>
          <a:p>
            <a:fld id="{676CA522-0C79-43A6-B597-B9EAB5626998}" type="datetimeFigureOut">
              <a:rPr lang="en-US" smtClean="0"/>
              <a:t>4/13/2026</a:t>
            </a:fld>
            <a:endParaRPr lang="en-US"/>
          </a:p>
        </p:txBody>
      </p:sp>
      <p:sp>
        <p:nvSpPr>
          <p:cNvPr id="3" name="Footer Placeholder 2">
            <a:extLst>
              <a:ext uri="{FF2B5EF4-FFF2-40B4-BE49-F238E27FC236}">
                <a16:creationId xmlns:a16="http://schemas.microsoft.com/office/drawing/2014/main" id="{DCA311AC-2D07-DD8E-38FB-9F1F90F531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CCFD83-63FA-169C-F8A7-78DD13E2C70F}"/>
              </a:ext>
            </a:extLst>
          </p:cNvPr>
          <p:cNvSpPr>
            <a:spLocks noGrp="1"/>
          </p:cNvSpPr>
          <p:nvPr>
            <p:ph type="sldNum" sz="quarter" idx="12"/>
          </p:nvPr>
        </p:nvSpPr>
        <p:spPr/>
        <p:txBody>
          <a:bodyPr/>
          <a:lstStyle/>
          <a:p>
            <a:fld id="{CB8397F5-F51D-4FA0-AFAB-15E63AAB97B6}" type="slidenum">
              <a:rPr lang="en-US" smtClean="0"/>
              <a:t>‹#›</a:t>
            </a:fld>
            <a:endParaRPr lang="en-US"/>
          </a:p>
        </p:txBody>
      </p:sp>
    </p:spTree>
    <p:extLst>
      <p:ext uri="{BB962C8B-B14F-4D97-AF65-F5344CB8AC3E}">
        <p14:creationId xmlns:p14="http://schemas.microsoft.com/office/powerpoint/2010/main" val="3795512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56355-1C26-CECE-2CB2-4C65304A1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27837C-0ACD-026E-4ADA-3F6B36665A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A87757-2479-054D-D8ED-17C778534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83052-98A3-771E-9D99-1087256791B9}"/>
              </a:ext>
            </a:extLst>
          </p:cNvPr>
          <p:cNvSpPr>
            <a:spLocks noGrp="1"/>
          </p:cNvSpPr>
          <p:nvPr>
            <p:ph type="dt" sz="half" idx="10"/>
          </p:nvPr>
        </p:nvSpPr>
        <p:spPr/>
        <p:txBody>
          <a:bodyPr/>
          <a:lstStyle/>
          <a:p>
            <a:fld id="{676CA522-0C79-43A6-B597-B9EAB5626998}" type="datetimeFigureOut">
              <a:rPr lang="en-US" smtClean="0"/>
              <a:t>4/13/2026</a:t>
            </a:fld>
            <a:endParaRPr lang="en-US"/>
          </a:p>
        </p:txBody>
      </p:sp>
      <p:sp>
        <p:nvSpPr>
          <p:cNvPr id="6" name="Footer Placeholder 5">
            <a:extLst>
              <a:ext uri="{FF2B5EF4-FFF2-40B4-BE49-F238E27FC236}">
                <a16:creationId xmlns:a16="http://schemas.microsoft.com/office/drawing/2014/main" id="{135FDD16-43F2-6555-A6F4-11DC4E567E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5DAC22-CBA6-263E-2D30-1FECA8E02C97}"/>
              </a:ext>
            </a:extLst>
          </p:cNvPr>
          <p:cNvSpPr>
            <a:spLocks noGrp="1"/>
          </p:cNvSpPr>
          <p:nvPr>
            <p:ph type="sldNum" sz="quarter" idx="12"/>
          </p:nvPr>
        </p:nvSpPr>
        <p:spPr/>
        <p:txBody>
          <a:bodyPr/>
          <a:lstStyle/>
          <a:p>
            <a:fld id="{CB8397F5-F51D-4FA0-AFAB-15E63AAB97B6}" type="slidenum">
              <a:rPr lang="en-US" smtClean="0"/>
              <a:t>‹#›</a:t>
            </a:fld>
            <a:endParaRPr lang="en-US"/>
          </a:p>
        </p:txBody>
      </p:sp>
    </p:spTree>
    <p:extLst>
      <p:ext uri="{BB962C8B-B14F-4D97-AF65-F5344CB8AC3E}">
        <p14:creationId xmlns:p14="http://schemas.microsoft.com/office/powerpoint/2010/main" val="102363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9FC3-9CDD-5890-82A4-A117F790B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418BE6-8253-1ECA-D3B3-B7189902BD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7D50B9-0772-2A6A-AC2B-F6395245D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1B78EC-FC37-D3A0-1483-F1ED9AC5D06A}"/>
              </a:ext>
            </a:extLst>
          </p:cNvPr>
          <p:cNvSpPr>
            <a:spLocks noGrp="1"/>
          </p:cNvSpPr>
          <p:nvPr>
            <p:ph type="dt" sz="half" idx="10"/>
          </p:nvPr>
        </p:nvSpPr>
        <p:spPr/>
        <p:txBody>
          <a:bodyPr/>
          <a:lstStyle/>
          <a:p>
            <a:fld id="{676CA522-0C79-43A6-B597-B9EAB5626998}" type="datetimeFigureOut">
              <a:rPr lang="en-US" smtClean="0"/>
              <a:t>4/13/2026</a:t>
            </a:fld>
            <a:endParaRPr lang="en-US"/>
          </a:p>
        </p:txBody>
      </p:sp>
      <p:sp>
        <p:nvSpPr>
          <p:cNvPr id="6" name="Footer Placeholder 5">
            <a:extLst>
              <a:ext uri="{FF2B5EF4-FFF2-40B4-BE49-F238E27FC236}">
                <a16:creationId xmlns:a16="http://schemas.microsoft.com/office/drawing/2014/main" id="{86BA9CF2-EAE2-FDFF-87CE-27E2831C62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B1D8B8-5CD5-26B7-F1B5-C2443DDD680E}"/>
              </a:ext>
            </a:extLst>
          </p:cNvPr>
          <p:cNvSpPr>
            <a:spLocks noGrp="1"/>
          </p:cNvSpPr>
          <p:nvPr>
            <p:ph type="sldNum" sz="quarter" idx="12"/>
          </p:nvPr>
        </p:nvSpPr>
        <p:spPr/>
        <p:txBody>
          <a:bodyPr/>
          <a:lstStyle/>
          <a:p>
            <a:fld id="{CB8397F5-F51D-4FA0-AFAB-15E63AAB97B6}" type="slidenum">
              <a:rPr lang="en-US" smtClean="0"/>
              <a:t>‹#›</a:t>
            </a:fld>
            <a:endParaRPr lang="en-US"/>
          </a:p>
        </p:txBody>
      </p:sp>
    </p:spTree>
    <p:extLst>
      <p:ext uri="{BB962C8B-B14F-4D97-AF65-F5344CB8AC3E}">
        <p14:creationId xmlns:p14="http://schemas.microsoft.com/office/powerpoint/2010/main" val="257437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4C7AFE-8E4D-6003-439B-32E596A25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DA0542-812E-7721-712B-3EB38B71C3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5B09C-F7D5-B49D-AF16-BA7AF4991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6CA522-0C79-43A6-B597-B9EAB5626998}" type="datetimeFigureOut">
              <a:rPr lang="en-US" smtClean="0"/>
              <a:t>4/13/2026</a:t>
            </a:fld>
            <a:endParaRPr lang="en-US"/>
          </a:p>
        </p:txBody>
      </p:sp>
      <p:sp>
        <p:nvSpPr>
          <p:cNvPr id="5" name="Footer Placeholder 4">
            <a:extLst>
              <a:ext uri="{FF2B5EF4-FFF2-40B4-BE49-F238E27FC236}">
                <a16:creationId xmlns:a16="http://schemas.microsoft.com/office/drawing/2014/main" id="{CB33FE32-B247-7842-0C1F-A7AAFDE46B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5C54CBC-6EF3-8447-3EE1-F3A86ADEFE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8397F5-F51D-4FA0-AFAB-15E63AAB97B6}" type="slidenum">
              <a:rPr lang="en-US" smtClean="0"/>
              <a:t>‹#›</a:t>
            </a:fld>
            <a:endParaRPr lang="en-US"/>
          </a:p>
        </p:txBody>
      </p:sp>
    </p:spTree>
    <p:extLst>
      <p:ext uri="{BB962C8B-B14F-4D97-AF65-F5344CB8AC3E}">
        <p14:creationId xmlns:p14="http://schemas.microsoft.com/office/powerpoint/2010/main" val="2504909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12.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Forest road with vanishing point">
            <a:extLst>
              <a:ext uri="{FF2B5EF4-FFF2-40B4-BE49-F238E27FC236}">
                <a16:creationId xmlns:a16="http://schemas.microsoft.com/office/drawing/2014/main" id="{5E4939BC-5A66-354B-7096-B855D08719F0}"/>
              </a:ext>
            </a:extLst>
          </p:cNvPr>
          <p:cNvPicPr>
            <a:picLocks noChangeAspect="1"/>
          </p:cNvPicPr>
          <p:nvPr/>
        </p:nvPicPr>
        <p:blipFill>
          <a:blip r:embed="rId2">
            <a:alphaModFix amt="50000"/>
          </a:blip>
          <a:srcRect r="-1" b="15708"/>
          <a:stretch>
            <a:fillRect/>
          </a:stretch>
        </p:blipFill>
        <p:spPr>
          <a:xfrm>
            <a:off x="3070" y="10"/>
            <a:ext cx="12188930" cy="6857990"/>
          </a:xfrm>
          <a:prstGeom prst="rect">
            <a:avLst/>
          </a:prstGeom>
        </p:spPr>
      </p:pic>
      <p:sp>
        <p:nvSpPr>
          <p:cNvPr id="2" name="Title 1">
            <a:extLst>
              <a:ext uri="{FF2B5EF4-FFF2-40B4-BE49-F238E27FC236}">
                <a16:creationId xmlns:a16="http://schemas.microsoft.com/office/drawing/2014/main" id="{589F23F4-8B13-AA66-7914-3E873493B211}"/>
              </a:ext>
            </a:extLst>
          </p:cNvPr>
          <p:cNvSpPr>
            <a:spLocks noGrp="1"/>
          </p:cNvSpPr>
          <p:nvPr>
            <p:ph type="ctrTitle"/>
          </p:nvPr>
        </p:nvSpPr>
        <p:spPr>
          <a:xfrm>
            <a:off x="1527048" y="1124712"/>
            <a:ext cx="9144000" cy="3063240"/>
          </a:xfrm>
        </p:spPr>
        <p:txBody>
          <a:bodyPr>
            <a:normAutofit/>
          </a:bodyPr>
          <a:lstStyle/>
          <a:p>
            <a:r>
              <a:rPr lang="en-US" sz="2600" b="1" dirty="0">
                <a:solidFill>
                  <a:schemeClr val="bg1"/>
                </a:solidFill>
                <a:effectLst>
                  <a:outerShdw blurRad="38100" dist="38100" dir="2700000" algn="tl">
                    <a:srgbClr val="000000">
                      <a:alpha val="43137"/>
                    </a:srgbClr>
                  </a:outerShdw>
                </a:effectLst>
                <a:latin typeface="+mn-lt"/>
              </a:rPr>
              <a:t>SUSTAINABLE FINANCING MECHANISMS FOR ROAD INFRASTRUCTURES – THE CASE OF MALAWI</a:t>
            </a:r>
            <a:br>
              <a:rPr lang="en-GB" sz="2600" dirty="0">
                <a:solidFill>
                  <a:schemeClr val="bg1"/>
                </a:solidFill>
                <a:effectLst>
                  <a:outerShdw blurRad="38100" dist="38100" dir="2700000" algn="tl">
                    <a:srgbClr val="000000">
                      <a:alpha val="43137"/>
                    </a:srgbClr>
                  </a:outerShdw>
                </a:effectLst>
                <a:latin typeface="+mn-lt"/>
              </a:rPr>
            </a:br>
            <a:br>
              <a:rPr lang="en-GB" sz="2600" dirty="0">
                <a:solidFill>
                  <a:schemeClr val="bg1"/>
                </a:solidFill>
                <a:effectLst>
                  <a:outerShdw blurRad="38100" dist="38100" dir="2700000" algn="tl">
                    <a:srgbClr val="000000">
                      <a:alpha val="43137"/>
                    </a:srgbClr>
                  </a:outerShdw>
                </a:effectLst>
                <a:latin typeface="+mn-lt"/>
              </a:rPr>
            </a:br>
            <a:br>
              <a:rPr lang="en-GB" sz="2600" dirty="0">
                <a:solidFill>
                  <a:schemeClr val="bg1"/>
                </a:solidFill>
                <a:effectLst>
                  <a:outerShdw blurRad="38100" dist="38100" dir="2700000" algn="tl">
                    <a:srgbClr val="000000">
                      <a:alpha val="43137"/>
                    </a:srgbClr>
                  </a:outerShdw>
                </a:effectLst>
                <a:latin typeface="+mn-lt"/>
              </a:rPr>
            </a:br>
            <a:r>
              <a:rPr lang="en-GB" sz="2600" dirty="0">
                <a:solidFill>
                  <a:schemeClr val="bg1"/>
                </a:solidFill>
                <a:effectLst>
                  <a:outerShdw blurRad="38100" dist="38100" dir="2700000" algn="tl">
                    <a:srgbClr val="000000">
                      <a:alpha val="43137"/>
                    </a:srgbClr>
                  </a:outerShdw>
                </a:effectLst>
                <a:latin typeface="+mn-lt"/>
                <a:cs typeface="+mn-cs"/>
              </a:rPr>
              <a:t>THE ROADS FUND ADMINISTRATION</a:t>
            </a:r>
            <a:br>
              <a:rPr lang="en-GB" sz="2600" dirty="0">
                <a:solidFill>
                  <a:schemeClr val="bg1"/>
                </a:solidFill>
                <a:effectLst>
                  <a:outerShdw blurRad="38100" dist="38100" dir="2700000" algn="tl">
                    <a:srgbClr val="000000">
                      <a:alpha val="43137"/>
                    </a:srgbClr>
                  </a:outerShdw>
                </a:effectLst>
                <a:latin typeface="+mn-lt"/>
                <a:cs typeface="+mn-cs"/>
              </a:rPr>
            </a:br>
            <a:r>
              <a:rPr lang="en-GB" sz="2600" dirty="0">
                <a:solidFill>
                  <a:schemeClr val="bg1"/>
                </a:solidFill>
                <a:effectLst>
                  <a:outerShdw blurRad="38100" dist="38100" dir="2700000" algn="tl">
                    <a:srgbClr val="000000">
                      <a:alpha val="43137"/>
                    </a:srgbClr>
                  </a:outerShdw>
                </a:effectLst>
                <a:latin typeface="+mn-lt"/>
                <a:cs typeface="+mn-cs"/>
              </a:rPr>
              <a:t>MALAWI</a:t>
            </a:r>
            <a:br>
              <a:rPr lang="en-GB" sz="2600" dirty="0">
                <a:solidFill>
                  <a:schemeClr val="bg1"/>
                </a:solidFill>
                <a:effectLst>
                  <a:outerShdw blurRad="38100" dist="38100" dir="2700000" algn="tl">
                    <a:srgbClr val="000000">
                      <a:alpha val="43137"/>
                    </a:srgbClr>
                  </a:outerShdw>
                </a:effectLst>
                <a:latin typeface="+mn-lt"/>
              </a:rPr>
            </a:br>
            <a:endParaRPr lang="en-US" sz="2600" dirty="0">
              <a:solidFill>
                <a:schemeClr val="bg1"/>
              </a:solidFill>
              <a:latin typeface="+mn-lt"/>
            </a:endParaRPr>
          </a:p>
        </p:txBody>
      </p:sp>
      <p:sp>
        <p:nvSpPr>
          <p:cNvPr id="3" name="Subtitle 2">
            <a:extLst>
              <a:ext uri="{FF2B5EF4-FFF2-40B4-BE49-F238E27FC236}">
                <a16:creationId xmlns:a16="http://schemas.microsoft.com/office/drawing/2014/main" id="{8416D315-5570-CAD6-ED96-C7A8C9E60E0D}"/>
              </a:ext>
            </a:extLst>
          </p:cNvPr>
          <p:cNvSpPr>
            <a:spLocks noGrp="1"/>
          </p:cNvSpPr>
          <p:nvPr>
            <p:ph type="subTitle" idx="1"/>
          </p:nvPr>
        </p:nvSpPr>
        <p:spPr>
          <a:xfrm>
            <a:off x="1527048" y="4599432"/>
            <a:ext cx="9144000" cy="1227520"/>
          </a:xfrm>
        </p:spPr>
        <p:txBody>
          <a:bodyPr>
            <a:normAutofit/>
          </a:bodyPr>
          <a:lstStyle/>
          <a:p>
            <a:pPr defTabSz="914340" eaLnBrk="1" fontAlgn="auto" hangingPunct="1">
              <a:spcBef>
                <a:spcPts val="0"/>
              </a:spcBef>
              <a:spcAft>
                <a:spcPts val="0"/>
              </a:spcAft>
              <a:defRPr/>
            </a:pPr>
            <a:endParaRPr lang="en-GB" b="1" dirty="0">
              <a:solidFill>
                <a:schemeClr val="bg1"/>
              </a:solidFill>
              <a:effectLst>
                <a:outerShdw blurRad="38100" dist="38100" dir="2700000" algn="tl">
                  <a:srgbClr val="000000">
                    <a:alpha val="43137"/>
                  </a:srgbClr>
                </a:outerShdw>
              </a:effectLst>
            </a:endParaRPr>
          </a:p>
          <a:p>
            <a:pPr defTabSz="914340" eaLnBrk="1" fontAlgn="auto" hangingPunct="1">
              <a:spcBef>
                <a:spcPts val="0"/>
              </a:spcBef>
              <a:spcAft>
                <a:spcPts val="0"/>
              </a:spcAft>
              <a:defRPr/>
            </a:pPr>
            <a:r>
              <a:rPr lang="en-GB" b="1" dirty="0">
                <a:solidFill>
                  <a:schemeClr val="bg1"/>
                </a:solidFill>
                <a:effectLst>
                  <a:outerShdw blurRad="38100" dist="38100" dir="2700000" algn="tl">
                    <a:srgbClr val="000000">
                      <a:alpha val="43137"/>
                    </a:srgbClr>
                  </a:outerShdw>
                </a:effectLst>
              </a:rPr>
              <a:t>ASAFG MEETING, 13 - 16 APRIL 2026</a:t>
            </a:r>
          </a:p>
          <a:p>
            <a:pPr defTabSz="914340">
              <a:spcBef>
                <a:spcPts val="0"/>
              </a:spcBef>
              <a:defRPr/>
            </a:pPr>
            <a:r>
              <a:rPr lang="en-US" b="1" dirty="0">
                <a:solidFill>
                  <a:schemeClr val="bg1"/>
                </a:solidFill>
                <a:effectLst>
                  <a:outerShdw blurRad="38100" dist="38100" dir="2700000" algn="tl">
                    <a:srgbClr val="000000">
                      <a:alpha val="43137"/>
                    </a:srgbClr>
                  </a:outerShdw>
                </a:effectLst>
              </a:rPr>
              <a:t>SÃO MARTINHO HOTEL, BILENE, MOZAMBIQUE</a:t>
            </a:r>
          </a:p>
          <a:p>
            <a:endParaRPr lang="en-US" dirty="0">
              <a:solidFill>
                <a:schemeClr val="bg1"/>
              </a:solidFill>
            </a:endParaRPr>
          </a:p>
        </p:txBody>
      </p:sp>
      <p:sp>
        <p:nvSpPr>
          <p:cNvPr id="49" name="sketchy line">
            <a:extLst>
              <a:ext uri="{FF2B5EF4-FFF2-40B4-BE49-F238E27FC236}">
                <a16:creationId xmlns:a16="http://schemas.microsoft.com/office/drawing/2014/main" id="{DEF0EFD6-A3C2-4C94-A80A-BA9709D9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sX0" fmla="*/ 0 w 10515600"/>
              <a:gd name="csY0" fmla="*/ 0 h 5416094"/>
              <a:gd name="csX1" fmla="*/ 552069 w 10515600"/>
              <a:gd name="csY1" fmla="*/ 0 h 5416094"/>
              <a:gd name="csX2" fmla="*/ 893826 w 10515600"/>
              <a:gd name="csY2" fmla="*/ 0 h 5416094"/>
              <a:gd name="csX3" fmla="*/ 1761363 w 10515600"/>
              <a:gd name="csY3" fmla="*/ 0 h 5416094"/>
              <a:gd name="csX4" fmla="*/ 2313432 w 10515600"/>
              <a:gd name="csY4" fmla="*/ 0 h 5416094"/>
              <a:gd name="csX5" fmla="*/ 2865501 w 10515600"/>
              <a:gd name="csY5" fmla="*/ 0 h 5416094"/>
              <a:gd name="csX6" fmla="*/ 3733038 w 10515600"/>
              <a:gd name="csY6" fmla="*/ 0 h 5416094"/>
              <a:gd name="csX7" fmla="*/ 4179951 w 10515600"/>
              <a:gd name="csY7" fmla="*/ 0 h 5416094"/>
              <a:gd name="csX8" fmla="*/ 5047488 w 10515600"/>
              <a:gd name="csY8" fmla="*/ 0 h 5416094"/>
              <a:gd name="csX9" fmla="*/ 5915025 w 10515600"/>
              <a:gd name="csY9" fmla="*/ 0 h 5416094"/>
              <a:gd name="csX10" fmla="*/ 6572250 w 10515600"/>
              <a:gd name="csY10" fmla="*/ 0 h 5416094"/>
              <a:gd name="csX11" fmla="*/ 7439787 w 10515600"/>
              <a:gd name="csY11" fmla="*/ 0 h 5416094"/>
              <a:gd name="csX12" fmla="*/ 7991856 w 10515600"/>
              <a:gd name="csY12" fmla="*/ 0 h 5416094"/>
              <a:gd name="csX13" fmla="*/ 8543925 w 10515600"/>
              <a:gd name="csY13" fmla="*/ 0 h 5416094"/>
              <a:gd name="csX14" fmla="*/ 9306306 w 10515600"/>
              <a:gd name="csY14" fmla="*/ 0 h 5416094"/>
              <a:gd name="csX15" fmla="*/ 9858375 w 10515600"/>
              <a:gd name="csY15" fmla="*/ 0 h 5416094"/>
              <a:gd name="csX16" fmla="*/ 10515600 w 10515600"/>
              <a:gd name="csY16" fmla="*/ 0 h 5416094"/>
              <a:gd name="csX17" fmla="*/ 10515600 w 10515600"/>
              <a:gd name="csY17" fmla="*/ 785334 h 5416094"/>
              <a:gd name="csX18" fmla="*/ 10515600 w 10515600"/>
              <a:gd name="csY18" fmla="*/ 1516506 h 5416094"/>
              <a:gd name="csX19" fmla="*/ 10515600 w 10515600"/>
              <a:gd name="csY19" fmla="*/ 2247679 h 5416094"/>
              <a:gd name="csX20" fmla="*/ 10515600 w 10515600"/>
              <a:gd name="csY20" fmla="*/ 2762208 h 5416094"/>
              <a:gd name="csX21" fmla="*/ 10515600 w 10515600"/>
              <a:gd name="csY21" fmla="*/ 3330898 h 5416094"/>
              <a:gd name="csX22" fmla="*/ 10515600 w 10515600"/>
              <a:gd name="csY22" fmla="*/ 4062071 h 5416094"/>
              <a:gd name="csX23" fmla="*/ 10515600 w 10515600"/>
              <a:gd name="csY23" fmla="*/ 4684921 h 5416094"/>
              <a:gd name="csX24" fmla="*/ 10515600 w 10515600"/>
              <a:gd name="csY24" fmla="*/ 5416094 h 5416094"/>
              <a:gd name="csX25" fmla="*/ 9753219 w 10515600"/>
              <a:gd name="csY25" fmla="*/ 5416094 h 5416094"/>
              <a:gd name="csX26" fmla="*/ 9411462 w 10515600"/>
              <a:gd name="csY26" fmla="*/ 5416094 h 5416094"/>
              <a:gd name="csX27" fmla="*/ 8754237 w 10515600"/>
              <a:gd name="csY27" fmla="*/ 5416094 h 5416094"/>
              <a:gd name="csX28" fmla="*/ 8307324 w 10515600"/>
              <a:gd name="csY28" fmla="*/ 5416094 h 5416094"/>
              <a:gd name="csX29" fmla="*/ 7544943 w 10515600"/>
              <a:gd name="csY29" fmla="*/ 5416094 h 5416094"/>
              <a:gd name="csX30" fmla="*/ 7098030 w 10515600"/>
              <a:gd name="csY30" fmla="*/ 5416094 h 5416094"/>
              <a:gd name="csX31" fmla="*/ 6335649 w 10515600"/>
              <a:gd name="csY31" fmla="*/ 5416094 h 5416094"/>
              <a:gd name="csX32" fmla="*/ 5993892 w 10515600"/>
              <a:gd name="csY32" fmla="*/ 5416094 h 5416094"/>
              <a:gd name="csX33" fmla="*/ 5231511 w 10515600"/>
              <a:gd name="csY33" fmla="*/ 5416094 h 5416094"/>
              <a:gd name="csX34" fmla="*/ 4784598 w 10515600"/>
              <a:gd name="csY34" fmla="*/ 5416094 h 5416094"/>
              <a:gd name="csX35" fmla="*/ 4442841 w 10515600"/>
              <a:gd name="csY35" fmla="*/ 5416094 h 5416094"/>
              <a:gd name="csX36" fmla="*/ 3995928 w 10515600"/>
              <a:gd name="csY36" fmla="*/ 5416094 h 5416094"/>
              <a:gd name="csX37" fmla="*/ 3233547 w 10515600"/>
              <a:gd name="csY37" fmla="*/ 5416094 h 5416094"/>
              <a:gd name="csX38" fmla="*/ 2786634 w 10515600"/>
              <a:gd name="csY38" fmla="*/ 5416094 h 5416094"/>
              <a:gd name="csX39" fmla="*/ 2444877 w 10515600"/>
              <a:gd name="csY39" fmla="*/ 5416094 h 5416094"/>
              <a:gd name="csX40" fmla="*/ 1997964 w 10515600"/>
              <a:gd name="csY40" fmla="*/ 5416094 h 5416094"/>
              <a:gd name="csX41" fmla="*/ 1445895 w 10515600"/>
              <a:gd name="csY41" fmla="*/ 5416094 h 5416094"/>
              <a:gd name="csX42" fmla="*/ 788670 w 10515600"/>
              <a:gd name="csY42" fmla="*/ 5416094 h 5416094"/>
              <a:gd name="csX43" fmla="*/ 0 w 10515600"/>
              <a:gd name="csY43" fmla="*/ 5416094 h 5416094"/>
              <a:gd name="csX44" fmla="*/ 0 w 10515600"/>
              <a:gd name="csY44" fmla="*/ 4630760 h 5416094"/>
              <a:gd name="csX45" fmla="*/ 0 w 10515600"/>
              <a:gd name="csY45" fmla="*/ 3953749 h 5416094"/>
              <a:gd name="csX46" fmla="*/ 0 w 10515600"/>
              <a:gd name="csY46" fmla="*/ 3276737 h 5416094"/>
              <a:gd name="csX47" fmla="*/ 0 w 10515600"/>
              <a:gd name="csY47" fmla="*/ 2599725 h 5416094"/>
              <a:gd name="csX48" fmla="*/ 0 w 10515600"/>
              <a:gd name="csY48" fmla="*/ 1922713 h 5416094"/>
              <a:gd name="csX49" fmla="*/ 0 w 10515600"/>
              <a:gd name="csY49" fmla="*/ 1299863 h 5416094"/>
              <a:gd name="csX50" fmla="*/ 0 w 10515600"/>
              <a:gd name="csY50" fmla="*/ 0 h 54160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88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4FA0B-6B74-10E5-A057-472B9CC83DB0}"/>
            </a:ext>
          </a:extLst>
        </p:cNvPr>
        <p:cNvGrpSpPr/>
        <p:nvPr/>
      </p:nvGrpSpPr>
      <p:grpSpPr>
        <a:xfrm>
          <a:off x="0" y="0"/>
          <a:ext cx="0" cy="0"/>
          <a:chOff x="0" y="0"/>
          <a:chExt cx="0" cy="0"/>
        </a:xfrm>
      </p:grpSpPr>
      <p:sp>
        <p:nvSpPr>
          <p:cNvPr id="11267" name="Slide Number Placeholder 3">
            <a:extLst>
              <a:ext uri="{FF2B5EF4-FFF2-40B4-BE49-F238E27FC236}">
                <a16:creationId xmlns:a16="http://schemas.microsoft.com/office/drawing/2014/main" id="{21BF21EB-E440-CE3A-52E1-95831F37647B}"/>
              </a:ext>
            </a:extLst>
          </p:cNvPr>
          <p:cNvSpPr txBox="1">
            <a:spLocks/>
          </p:cNvSpPr>
          <p:nvPr/>
        </p:nvSpPr>
        <p:spPr bwMode="auto">
          <a:xfrm>
            <a:off x="11255375" y="6257925"/>
            <a:ext cx="431800" cy="38893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lnSpc>
                <a:spcPct val="100000"/>
              </a:lnSpc>
              <a:spcBef>
                <a:spcPct val="0"/>
              </a:spcBef>
              <a:buFontTx/>
              <a:buNone/>
            </a:pPr>
            <a:fld id="{91128264-3527-447C-8681-B8A12D7010C1}" type="slidenum">
              <a:rPr lang="en-US" altLang="LID4096" sz="2800">
                <a:solidFill>
                  <a:srgbClr val="7F7F7F"/>
                </a:solidFill>
              </a:rPr>
              <a:pPr algn="ctr" eaLnBrk="1" hangingPunct="1">
                <a:lnSpc>
                  <a:spcPct val="100000"/>
                </a:lnSpc>
                <a:spcBef>
                  <a:spcPct val="0"/>
                </a:spcBef>
                <a:buFontTx/>
                <a:buNone/>
              </a:pPr>
              <a:t>10</a:t>
            </a:fld>
            <a:endParaRPr lang="en-US" altLang="LID4096" sz="2800">
              <a:solidFill>
                <a:srgbClr val="7F7F7F"/>
              </a:solidFill>
            </a:endParaRPr>
          </a:p>
        </p:txBody>
      </p:sp>
      <p:sp>
        <p:nvSpPr>
          <p:cNvPr id="24580" name="Title 10">
            <a:extLst>
              <a:ext uri="{FF2B5EF4-FFF2-40B4-BE49-F238E27FC236}">
                <a16:creationId xmlns:a16="http://schemas.microsoft.com/office/drawing/2014/main" id="{FFFAF94E-D1C3-F2DA-EA1A-7CB59DC0AFBD}"/>
              </a:ext>
            </a:extLst>
          </p:cNvPr>
          <p:cNvSpPr txBox="1">
            <a:spLocks/>
          </p:cNvSpPr>
          <p:nvPr/>
        </p:nvSpPr>
        <p:spPr bwMode="auto">
          <a:xfrm>
            <a:off x="2743200" y="166448"/>
            <a:ext cx="5250231" cy="113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lnSpc>
                <a:spcPct val="100000"/>
              </a:lnSpc>
              <a:spcBef>
                <a:spcPct val="0"/>
              </a:spcBef>
              <a:buFontTx/>
              <a:buNone/>
            </a:pPr>
            <a:r>
              <a:rPr lang="en-US" altLang="en-US" sz="3600" b="1" dirty="0">
                <a:solidFill>
                  <a:schemeClr val="tx2"/>
                </a:solidFill>
                <a:latin typeface="+mj-lt"/>
                <a:ea typeface="+mj-ea"/>
                <a:cs typeface="+mj-cs"/>
              </a:rPr>
              <a:t>EXPAND THE TOLL GATES INITIATIVE</a:t>
            </a:r>
          </a:p>
        </p:txBody>
      </p:sp>
      <p:pic>
        <p:nvPicPr>
          <p:cNvPr id="2" name="Picture 1">
            <a:extLst>
              <a:ext uri="{FF2B5EF4-FFF2-40B4-BE49-F238E27FC236}">
                <a16:creationId xmlns:a16="http://schemas.microsoft.com/office/drawing/2014/main" id="{1DF9CE21-2C32-259C-4BF0-F42DBD896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1309" y="159283"/>
            <a:ext cx="1873332" cy="1003398"/>
          </a:xfrm>
          <a:prstGeom prst="rect">
            <a:avLst/>
          </a:prstGeom>
          <a:noFill/>
        </p:spPr>
      </p:pic>
      <p:pic>
        <p:nvPicPr>
          <p:cNvPr id="3" name="image_0">
            <a:extLst>
              <a:ext uri="{FF2B5EF4-FFF2-40B4-BE49-F238E27FC236}">
                <a16:creationId xmlns:a16="http://schemas.microsoft.com/office/drawing/2014/main" id="{D4DF4EE7-9FBC-2864-1078-1DA8B3959E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05213" y="270734"/>
            <a:ext cx="2913280" cy="822960"/>
          </a:xfrm>
          <a:prstGeom prst="rect">
            <a:avLst/>
          </a:prstGeom>
          <a:noFill/>
          <a:ln>
            <a:noFill/>
          </a:ln>
        </p:spPr>
      </p:pic>
      <p:sp>
        <p:nvSpPr>
          <p:cNvPr id="7" name="Content Placeholder 2">
            <a:extLst>
              <a:ext uri="{FF2B5EF4-FFF2-40B4-BE49-F238E27FC236}">
                <a16:creationId xmlns:a16="http://schemas.microsoft.com/office/drawing/2014/main" id="{E8306988-5C1D-B522-A4E8-58D818FF85CE}"/>
              </a:ext>
            </a:extLst>
          </p:cNvPr>
          <p:cNvSpPr txBox="1">
            <a:spLocks/>
          </p:cNvSpPr>
          <p:nvPr/>
        </p:nvSpPr>
        <p:spPr>
          <a:xfrm>
            <a:off x="591309" y="4274165"/>
            <a:ext cx="10664066" cy="19837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600" dirty="0"/>
              <a:t>The RFA introduced tolling in 2021. Currently, there are two operational tollgates.</a:t>
            </a:r>
          </a:p>
          <a:p>
            <a:endParaRPr lang="en-US" sz="1300" dirty="0"/>
          </a:p>
          <a:p>
            <a:r>
              <a:rPr lang="en-US" sz="2600" dirty="0"/>
              <a:t>The RFA plans to construct </a:t>
            </a:r>
            <a:r>
              <a:rPr lang="en-US" sz="2600" b="1" dirty="0"/>
              <a:t>four (4)</a:t>
            </a:r>
            <a:r>
              <a:rPr lang="en-US" sz="2600" dirty="0"/>
              <a:t> new toll gates in the 2026/2027 financial year 2026/2027 following the unlocking of fuel levy remittances.</a:t>
            </a:r>
          </a:p>
        </p:txBody>
      </p:sp>
      <p:pic>
        <p:nvPicPr>
          <p:cNvPr id="4" name="Picture 3" descr="Cars parked cars under a bridge&#10;&#10;AI-generated content may be incorrect.">
            <a:extLst>
              <a:ext uri="{FF2B5EF4-FFF2-40B4-BE49-F238E27FC236}">
                <a16:creationId xmlns:a16="http://schemas.microsoft.com/office/drawing/2014/main" id="{EADB16E0-AE0A-A2E1-BC1F-2F18EB12683D}"/>
              </a:ext>
            </a:extLst>
          </p:cNvPr>
          <p:cNvPicPr>
            <a:picLocks noChangeAspect="1"/>
          </p:cNvPicPr>
          <p:nvPr/>
        </p:nvPicPr>
        <p:blipFill>
          <a:blip r:embed="rId5"/>
          <a:srcRect t="7521" r="-2" b="3189"/>
          <a:stretch>
            <a:fillRect/>
          </a:stretch>
        </p:blipFill>
        <p:spPr>
          <a:xfrm>
            <a:off x="676287" y="1459407"/>
            <a:ext cx="4846448" cy="2717760"/>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descr="A toll gate with a green sign&#10;&#10;AI-generated content may be incorrect.">
            <a:extLst>
              <a:ext uri="{FF2B5EF4-FFF2-40B4-BE49-F238E27FC236}">
                <a16:creationId xmlns:a16="http://schemas.microsoft.com/office/drawing/2014/main" id="{8F7DCDB2-20AB-D823-7D37-0A2021F5B358}"/>
              </a:ext>
            </a:extLst>
          </p:cNvPr>
          <p:cNvPicPr>
            <a:picLocks noChangeAspect="1"/>
          </p:cNvPicPr>
          <p:nvPr/>
        </p:nvPicPr>
        <p:blipFill>
          <a:blip r:embed="rId6"/>
          <a:srcRect r="-2" b="8034"/>
          <a:stretch>
            <a:fillRect/>
          </a:stretch>
        </p:blipFill>
        <p:spPr>
          <a:xfrm>
            <a:off x="6284355" y="1459407"/>
            <a:ext cx="4971020" cy="2658421"/>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Tree>
    <p:extLst>
      <p:ext uri="{BB962C8B-B14F-4D97-AF65-F5344CB8AC3E}">
        <p14:creationId xmlns:p14="http://schemas.microsoft.com/office/powerpoint/2010/main" val="416437102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15B4D-2184-E467-C2D4-C6E533B7803E}"/>
            </a:ext>
          </a:extLst>
        </p:cNvPr>
        <p:cNvGrpSpPr/>
        <p:nvPr/>
      </p:nvGrpSpPr>
      <p:grpSpPr>
        <a:xfrm>
          <a:off x="0" y="0"/>
          <a:ext cx="0" cy="0"/>
          <a:chOff x="0" y="0"/>
          <a:chExt cx="0" cy="0"/>
        </a:xfrm>
      </p:grpSpPr>
      <p:sp>
        <p:nvSpPr>
          <p:cNvPr id="24578" name="Content Placeholder 3">
            <a:extLst>
              <a:ext uri="{FF2B5EF4-FFF2-40B4-BE49-F238E27FC236}">
                <a16:creationId xmlns:a16="http://schemas.microsoft.com/office/drawing/2014/main" id="{033D7B12-3B45-1CCB-A3AE-76E036A6E781}"/>
              </a:ext>
            </a:extLst>
          </p:cNvPr>
          <p:cNvSpPr>
            <a:spLocks noGrp="1"/>
          </p:cNvSpPr>
          <p:nvPr>
            <p:ph type="body" idx="1"/>
          </p:nvPr>
        </p:nvSpPr>
        <p:spPr>
          <a:xfrm>
            <a:off x="839789" y="1681163"/>
            <a:ext cx="4416497" cy="541253"/>
          </a:xfrm>
        </p:spPr>
        <p:txBody>
          <a:bodyPr>
            <a:normAutofit fontScale="77500" lnSpcReduction="20000"/>
          </a:bodyPr>
          <a:lstStyle/>
          <a:p>
            <a:pPr marL="457200" lvl="1" indent="0">
              <a:buFont typeface="Arial" panose="020B0604020202020204" pitchFamily="34" charset="0"/>
              <a:buNone/>
            </a:pPr>
            <a:endParaRPr lang="en-US" altLang="LID4096" sz="1300" b="1" dirty="0">
              <a:solidFill>
                <a:srgbClr val="7030A0"/>
              </a:solidFill>
              <a:latin typeface="Calibri" panose="020F0502020204030204" pitchFamily="34" charset="0"/>
            </a:endParaRPr>
          </a:p>
          <a:p>
            <a:pPr marL="457200" lvl="1" indent="0" algn="ctr">
              <a:buNone/>
            </a:pPr>
            <a:r>
              <a:rPr lang="en-US" altLang="LID4096" sz="3100" dirty="0">
                <a:solidFill>
                  <a:schemeClr val="tx2"/>
                </a:solidFill>
              </a:rPr>
              <a:t>INTENDED STRUCTURE</a:t>
            </a:r>
          </a:p>
        </p:txBody>
      </p:sp>
      <p:sp>
        <p:nvSpPr>
          <p:cNvPr id="5" name="Content Placeholder 4">
            <a:extLst>
              <a:ext uri="{FF2B5EF4-FFF2-40B4-BE49-F238E27FC236}">
                <a16:creationId xmlns:a16="http://schemas.microsoft.com/office/drawing/2014/main" id="{CF1B16DE-36A0-1CAB-A4D0-8D71330D12F8}"/>
              </a:ext>
            </a:extLst>
          </p:cNvPr>
          <p:cNvSpPr>
            <a:spLocks noGrp="1"/>
          </p:cNvSpPr>
          <p:nvPr>
            <p:ph sz="half" idx="2"/>
          </p:nvPr>
        </p:nvSpPr>
        <p:spPr>
          <a:xfrm>
            <a:off x="494565" y="2311295"/>
            <a:ext cx="5525236" cy="3878368"/>
          </a:xfrm>
        </p:spPr>
        <p:txBody>
          <a:bodyPr>
            <a:noAutofit/>
          </a:bodyPr>
          <a:lstStyle/>
          <a:p>
            <a:r>
              <a:rPr lang="en-US" sz="2400" dirty="0"/>
              <a:t>Malawi is pursuing Public-Private Partnerships (PPPs), where the private sector finances, constructs, and maintains road infrastructure, recovering its investment through toll revenues over a concession period.</a:t>
            </a:r>
          </a:p>
          <a:p>
            <a:pPr marL="0" indent="0">
              <a:buNone/>
            </a:pPr>
            <a:r>
              <a:rPr lang="en-US" sz="1200" dirty="0"/>
              <a:t> </a:t>
            </a:r>
          </a:p>
          <a:p>
            <a:r>
              <a:rPr lang="en-US" sz="2400" dirty="0"/>
              <a:t>The PPP approach reduces the immediate financial burden while transferring construction and operational risks to the private sector.</a:t>
            </a:r>
          </a:p>
        </p:txBody>
      </p:sp>
      <p:sp>
        <p:nvSpPr>
          <p:cNvPr id="9" name="Text Placeholder 8">
            <a:extLst>
              <a:ext uri="{FF2B5EF4-FFF2-40B4-BE49-F238E27FC236}">
                <a16:creationId xmlns:a16="http://schemas.microsoft.com/office/drawing/2014/main" id="{347995A5-4995-C4A5-9232-2F888EE90D65}"/>
              </a:ext>
            </a:extLst>
          </p:cNvPr>
          <p:cNvSpPr>
            <a:spLocks noGrp="1"/>
          </p:cNvSpPr>
          <p:nvPr>
            <p:ph type="body" sz="quarter" idx="3"/>
          </p:nvPr>
        </p:nvSpPr>
        <p:spPr>
          <a:xfrm>
            <a:off x="6172200" y="1435184"/>
            <a:ext cx="5183188" cy="696397"/>
          </a:xfrm>
        </p:spPr>
        <p:txBody>
          <a:bodyPr>
            <a:normAutofit fontScale="77500" lnSpcReduction="20000"/>
          </a:bodyPr>
          <a:lstStyle/>
          <a:p>
            <a:pPr algn="ctr"/>
            <a:r>
              <a:rPr lang="en-US" sz="3100" dirty="0">
                <a:solidFill>
                  <a:schemeClr val="tx2"/>
                </a:solidFill>
              </a:rPr>
              <a:t>CURRENT</a:t>
            </a:r>
            <a:r>
              <a:rPr lang="en-US" dirty="0">
                <a:solidFill>
                  <a:schemeClr val="tx2"/>
                </a:solidFill>
              </a:rPr>
              <a:t> </a:t>
            </a:r>
            <a:r>
              <a:rPr lang="en-US" sz="3100" dirty="0">
                <a:solidFill>
                  <a:schemeClr val="tx2"/>
                </a:solidFill>
              </a:rPr>
              <a:t>STATUS</a:t>
            </a:r>
          </a:p>
        </p:txBody>
      </p:sp>
      <p:sp>
        <p:nvSpPr>
          <p:cNvPr id="10" name="Content Placeholder 9">
            <a:extLst>
              <a:ext uri="{FF2B5EF4-FFF2-40B4-BE49-F238E27FC236}">
                <a16:creationId xmlns:a16="http://schemas.microsoft.com/office/drawing/2014/main" id="{618525FE-3A5E-AB9B-85A9-B12BD96797B5}"/>
              </a:ext>
            </a:extLst>
          </p:cNvPr>
          <p:cNvSpPr>
            <a:spLocks noGrp="1"/>
          </p:cNvSpPr>
          <p:nvPr>
            <p:ph sz="quarter" idx="4"/>
          </p:nvPr>
        </p:nvSpPr>
        <p:spPr>
          <a:xfrm>
            <a:off x="6210048" y="2311295"/>
            <a:ext cx="5183188" cy="3878368"/>
          </a:xfrm>
        </p:spPr>
        <p:txBody>
          <a:bodyPr>
            <a:normAutofit fontScale="77500" lnSpcReduction="20000"/>
          </a:bodyPr>
          <a:lstStyle/>
          <a:p>
            <a:r>
              <a:rPr lang="en-US" sz="3100" dirty="0"/>
              <a:t>The initiative has been included in the RFA five-year Strategic Plan.</a:t>
            </a:r>
          </a:p>
          <a:p>
            <a:endParaRPr lang="en-US" sz="1500" dirty="0"/>
          </a:p>
          <a:p>
            <a:r>
              <a:rPr lang="en-US" sz="3100" dirty="0"/>
              <a:t>Within the 2026/2027 financial year, the RFA will visit ASAFG countries that are actively utilizing PPPs for insights and lessons.</a:t>
            </a:r>
          </a:p>
          <a:p>
            <a:pPr marL="0" indent="0">
              <a:buNone/>
            </a:pPr>
            <a:endParaRPr lang="en-US" sz="1500" dirty="0"/>
          </a:p>
          <a:p>
            <a:r>
              <a:rPr lang="en-US" sz="3100" dirty="0"/>
              <a:t>This approach will enable the adoption of best practices, informed decision-making, and the avoidance of common pitfalls in structuring and managing PPP arrangements.</a:t>
            </a:r>
          </a:p>
          <a:p>
            <a:endParaRPr lang="en-US" dirty="0"/>
          </a:p>
        </p:txBody>
      </p:sp>
      <p:sp>
        <p:nvSpPr>
          <p:cNvPr id="11267" name="Slide Number Placeholder 3">
            <a:extLst>
              <a:ext uri="{FF2B5EF4-FFF2-40B4-BE49-F238E27FC236}">
                <a16:creationId xmlns:a16="http://schemas.microsoft.com/office/drawing/2014/main" id="{13A3F85C-DA2D-EA0E-A095-24A7F15A7433}"/>
              </a:ext>
            </a:extLst>
          </p:cNvPr>
          <p:cNvSpPr txBox="1">
            <a:spLocks/>
          </p:cNvSpPr>
          <p:nvPr/>
        </p:nvSpPr>
        <p:spPr bwMode="auto">
          <a:xfrm>
            <a:off x="11255375" y="6257925"/>
            <a:ext cx="431800" cy="38893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lnSpc>
                <a:spcPct val="100000"/>
              </a:lnSpc>
              <a:spcBef>
                <a:spcPct val="0"/>
              </a:spcBef>
              <a:buFontTx/>
              <a:buNone/>
            </a:pPr>
            <a:fld id="{91128264-3527-447C-8681-B8A12D7010C1}" type="slidenum">
              <a:rPr lang="en-US" altLang="LID4096" sz="2800">
                <a:solidFill>
                  <a:srgbClr val="7F7F7F"/>
                </a:solidFill>
              </a:rPr>
              <a:pPr algn="ctr" eaLnBrk="1" hangingPunct="1">
                <a:lnSpc>
                  <a:spcPct val="100000"/>
                </a:lnSpc>
                <a:spcBef>
                  <a:spcPct val="0"/>
                </a:spcBef>
                <a:buFontTx/>
                <a:buNone/>
              </a:pPr>
              <a:t>11</a:t>
            </a:fld>
            <a:endParaRPr lang="en-US" altLang="LID4096" sz="2800">
              <a:solidFill>
                <a:srgbClr val="7F7F7F"/>
              </a:solidFill>
            </a:endParaRPr>
          </a:p>
        </p:txBody>
      </p:sp>
      <p:sp>
        <p:nvSpPr>
          <p:cNvPr id="24580" name="Title 10">
            <a:extLst>
              <a:ext uri="{FF2B5EF4-FFF2-40B4-BE49-F238E27FC236}">
                <a16:creationId xmlns:a16="http://schemas.microsoft.com/office/drawing/2014/main" id="{02B093FD-80CC-895E-EA7C-A9774AC86394}"/>
              </a:ext>
            </a:extLst>
          </p:cNvPr>
          <p:cNvSpPr txBox="1">
            <a:spLocks/>
          </p:cNvSpPr>
          <p:nvPr/>
        </p:nvSpPr>
        <p:spPr bwMode="auto">
          <a:xfrm>
            <a:off x="2812838" y="182286"/>
            <a:ext cx="5250231" cy="105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lnSpc>
                <a:spcPct val="100000"/>
              </a:lnSpc>
              <a:spcBef>
                <a:spcPct val="0"/>
              </a:spcBef>
              <a:buFontTx/>
              <a:buNone/>
            </a:pPr>
            <a:r>
              <a:rPr lang="en-US" altLang="en-US" sz="3600" b="1" dirty="0">
                <a:solidFill>
                  <a:schemeClr val="tx2"/>
                </a:solidFill>
                <a:latin typeface="+mj-lt"/>
                <a:ea typeface="+mj-ea"/>
                <a:cs typeface="+mj-cs"/>
              </a:rPr>
              <a:t>PUBLIC PRIVATE PARTNERSHIPS</a:t>
            </a:r>
          </a:p>
        </p:txBody>
      </p:sp>
      <p:pic>
        <p:nvPicPr>
          <p:cNvPr id="2" name="Picture 1">
            <a:extLst>
              <a:ext uri="{FF2B5EF4-FFF2-40B4-BE49-F238E27FC236}">
                <a16:creationId xmlns:a16="http://schemas.microsoft.com/office/drawing/2014/main" id="{FB8C8078-7677-4F0F-A161-659A6965C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1309" y="159283"/>
            <a:ext cx="1873332" cy="1003398"/>
          </a:xfrm>
          <a:prstGeom prst="rect">
            <a:avLst/>
          </a:prstGeom>
          <a:noFill/>
        </p:spPr>
      </p:pic>
      <p:pic>
        <p:nvPicPr>
          <p:cNvPr id="3" name="image_0">
            <a:extLst>
              <a:ext uri="{FF2B5EF4-FFF2-40B4-BE49-F238E27FC236}">
                <a16:creationId xmlns:a16="http://schemas.microsoft.com/office/drawing/2014/main" id="{3149EC3C-01BE-0F16-9F10-C1AB40DA50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05213" y="270734"/>
            <a:ext cx="2913280" cy="822960"/>
          </a:xfrm>
          <a:prstGeom prst="rect">
            <a:avLst/>
          </a:prstGeom>
          <a:noFill/>
          <a:ln>
            <a:noFill/>
          </a:ln>
        </p:spPr>
      </p:pic>
    </p:spTree>
    <p:extLst>
      <p:ext uri="{BB962C8B-B14F-4D97-AF65-F5344CB8AC3E}">
        <p14:creationId xmlns:p14="http://schemas.microsoft.com/office/powerpoint/2010/main" val="399556116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63ADA-5052-4C06-D43B-53A943F61942}"/>
            </a:ext>
          </a:extLst>
        </p:cNvPr>
        <p:cNvGrpSpPr/>
        <p:nvPr/>
      </p:nvGrpSpPr>
      <p:grpSpPr>
        <a:xfrm>
          <a:off x="0" y="0"/>
          <a:ext cx="0" cy="0"/>
          <a:chOff x="0" y="0"/>
          <a:chExt cx="0" cy="0"/>
        </a:xfrm>
      </p:grpSpPr>
      <p:sp>
        <p:nvSpPr>
          <p:cNvPr id="20482" name="Subtitle 2">
            <a:extLst>
              <a:ext uri="{FF2B5EF4-FFF2-40B4-BE49-F238E27FC236}">
                <a16:creationId xmlns:a16="http://schemas.microsoft.com/office/drawing/2014/main" id="{E0D1A026-221C-02B3-8FA7-4E60AC4F41A8}"/>
              </a:ext>
            </a:extLst>
          </p:cNvPr>
          <p:cNvSpPr>
            <a:spLocks noGrp="1"/>
          </p:cNvSpPr>
          <p:nvPr>
            <p:ph type="subTitle" idx="1"/>
          </p:nvPr>
        </p:nvSpPr>
        <p:spPr>
          <a:xfrm>
            <a:off x="2057400" y="1600200"/>
            <a:ext cx="7854950" cy="2678502"/>
          </a:xfrm>
        </p:spPr>
        <p:txBody>
          <a:bodyPr>
            <a:normAutofit/>
          </a:bodyPr>
          <a:lstStyle/>
          <a:p>
            <a:pPr>
              <a:defRPr/>
            </a:pPr>
            <a:endParaRPr lang="en-US" altLang="en-MW" sz="4000" b="1" dirty="0">
              <a:latin typeface="Calibri" panose="020F0502020204030204" pitchFamily="34" charset="0"/>
              <a:ea typeface="Roboto light"/>
              <a:cs typeface="Roboto light"/>
            </a:endParaRPr>
          </a:p>
          <a:p>
            <a:pPr>
              <a:defRPr/>
            </a:pPr>
            <a:r>
              <a:rPr lang="en-US" altLang="en-MW" sz="4000" b="1" dirty="0">
                <a:solidFill>
                  <a:schemeClr val="tx2"/>
                </a:solidFill>
                <a:latin typeface="+mj-lt"/>
                <a:ea typeface="+mj-ea"/>
                <a:cs typeface="+mj-cs"/>
              </a:rPr>
              <a:t>THE GOVERNANCE AND TRANSPARENCY OF THE  ROADS FUND ADMINISTRATION</a:t>
            </a:r>
            <a:endParaRPr altLang="en-MW" sz="4000" b="1" dirty="0">
              <a:solidFill>
                <a:schemeClr val="tx2"/>
              </a:solidFill>
              <a:latin typeface="+mj-lt"/>
              <a:ea typeface="+mj-ea"/>
              <a:cs typeface="+mj-cs"/>
            </a:endParaRPr>
          </a:p>
        </p:txBody>
      </p:sp>
      <p:pic>
        <p:nvPicPr>
          <p:cNvPr id="2" name="image_0">
            <a:extLst>
              <a:ext uri="{FF2B5EF4-FFF2-40B4-BE49-F238E27FC236}">
                <a16:creationId xmlns:a16="http://schemas.microsoft.com/office/drawing/2014/main" id="{9F923A2A-8C63-3736-9C2E-D2593BA217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6969" y="5458562"/>
            <a:ext cx="2913280" cy="822960"/>
          </a:xfrm>
          <a:prstGeom prst="rect">
            <a:avLst/>
          </a:prstGeom>
          <a:noFill/>
          <a:ln>
            <a:noFill/>
          </a:ln>
        </p:spPr>
      </p:pic>
      <p:pic>
        <p:nvPicPr>
          <p:cNvPr id="3" name="Picture 2">
            <a:extLst>
              <a:ext uri="{FF2B5EF4-FFF2-40B4-BE49-F238E27FC236}">
                <a16:creationId xmlns:a16="http://schemas.microsoft.com/office/drawing/2014/main" id="{789BE622-095F-6E6B-259B-7F9D19F07C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21751" y="5379236"/>
            <a:ext cx="1615580" cy="902286"/>
          </a:xfrm>
          <a:prstGeom prst="rect">
            <a:avLst/>
          </a:prstGeom>
          <a:noFill/>
        </p:spPr>
      </p:pic>
    </p:spTree>
    <p:extLst>
      <p:ext uri="{BB962C8B-B14F-4D97-AF65-F5344CB8AC3E}">
        <p14:creationId xmlns:p14="http://schemas.microsoft.com/office/powerpoint/2010/main" val="1919494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22DCE-DD2E-6F46-773B-5A47F4346C2C}"/>
            </a:ext>
          </a:extLst>
        </p:cNvPr>
        <p:cNvGrpSpPr/>
        <p:nvPr/>
      </p:nvGrpSpPr>
      <p:grpSpPr>
        <a:xfrm>
          <a:off x="0" y="0"/>
          <a:ext cx="0" cy="0"/>
          <a:chOff x="0" y="0"/>
          <a:chExt cx="0" cy="0"/>
        </a:xfrm>
      </p:grpSpPr>
      <p:sp>
        <p:nvSpPr>
          <p:cNvPr id="24578" name="Content Placeholder 3">
            <a:extLst>
              <a:ext uri="{FF2B5EF4-FFF2-40B4-BE49-F238E27FC236}">
                <a16:creationId xmlns:a16="http://schemas.microsoft.com/office/drawing/2014/main" id="{977D62E2-B115-3837-CB4F-EDF33E746A40}"/>
              </a:ext>
            </a:extLst>
          </p:cNvPr>
          <p:cNvSpPr>
            <a:spLocks noGrp="1"/>
          </p:cNvSpPr>
          <p:nvPr>
            <p:ph idx="1"/>
          </p:nvPr>
        </p:nvSpPr>
        <p:spPr>
          <a:xfrm>
            <a:off x="314892" y="1453351"/>
            <a:ext cx="11372283" cy="4722435"/>
          </a:xfrm>
        </p:spPr>
        <p:txBody>
          <a:bodyPr>
            <a:normAutofit fontScale="92500" lnSpcReduction="10000"/>
          </a:bodyPr>
          <a:lstStyle/>
          <a:p>
            <a:pPr marL="457200" lvl="1" indent="0">
              <a:buFont typeface="Arial" panose="020B0604020202020204" pitchFamily="34" charset="0"/>
              <a:buNone/>
            </a:pPr>
            <a:endParaRPr lang="en-US" altLang="LID4096" sz="1300" b="1" dirty="0">
              <a:solidFill>
                <a:srgbClr val="7030A0"/>
              </a:solidFill>
              <a:latin typeface="Calibri" panose="020F0502020204030204" pitchFamily="34" charset="0"/>
            </a:endParaRPr>
          </a:p>
          <a:p>
            <a:pPr marL="457200" lvl="1" indent="0">
              <a:buNone/>
            </a:pPr>
            <a:r>
              <a:rPr lang="en-US" altLang="LID4096" sz="2600" b="1" dirty="0">
                <a:solidFill>
                  <a:schemeClr val="tx2"/>
                </a:solidFill>
              </a:rPr>
              <a:t>Sound Legal Framework</a:t>
            </a:r>
            <a:r>
              <a:rPr lang="en-US" altLang="LID4096" sz="2600" dirty="0"/>
              <a:t> </a:t>
            </a:r>
          </a:p>
          <a:p>
            <a:pPr lvl="1"/>
            <a:r>
              <a:rPr lang="en-US" altLang="en-MW" sz="2600" dirty="0"/>
              <a:t>The RFA was established by an Act of Parliament (Act No. 4 of 2006).</a:t>
            </a:r>
          </a:p>
          <a:p>
            <a:pPr lvl="1"/>
            <a:r>
              <a:rPr lang="en-US" sz="2600" dirty="0"/>
              <a:t>Road Fund revenues are ring-fenced for road rehabilitation and maintenance.</a:t>
            </a:r>
            <a:r>
              <a:rPr lang="en-US" altLang="en-MW" sz="2600" dirty="0"/>
              <a:t> </a:t>
            </a:r>
          </a:p>
          <a:p>
            <a:pPr lvl="1"/>
            <a:r>
              <a:rPr lang="en-US" altLang="en-MW" sz="2600" dirty="0"/>
              <a:t>The RFA receives fuel levy and other revenues directly into its bank accounts.</a:t>
            </a:r>
            <a:endParaRPr lang="en-US" sz="2600" dirty="0"/>
          </a:p>
          <a:p>
            <a:pPr lvl="1"/>
            <a:r>
              <a:rPr lang="en-US" altLang="en-MW" sz="2600" i="1" dirty="0">
                <a:solidFill>
                  <a:schemeClr val="tx2">
                    <a:lumMod val="75000"/>
                    <a:lumOff val="25000"/>
                  </a:schemeClr>
                </a:solidFill>
              </a:rPr>
              <a:t>Fuel levy is not gazetted. Fuel levy rates and administrative arrangements are open to changes by Government.</a:t>
            </a:r>
          </a:p>
          <a:p>
            <a:pPr marL="457200" lvl="1" indent="0">
              <a:buNone/>
            </a:pPr>
            <a:endParaRPr lang="en-US" altLang="LID4096" sz="1400" dirty="0"/>
          </a:p>
          <a:p>
            <a:pPr marL="457200" lvl="1" indent="0">
              <a:buNone/>
            </a:pPr>
            <a:r>
              <a:rPr lang="en-US" altLang="LID4096" sz="2600" b="1" dirty="0">
                <a:solidFill>
                  <a:schemeClr val="tx2"/>
                </a:solidFill>
              </a:rPr>
              <a:t>Strong and Independent Board</a:t>
            </a:r>
            <a:r>
              <a:rPr lang="en-US" altLang="LID4096" sz="2600" dirty="0"/>
              <a:t> </a:t>
            </a:r>
          </a:p>
          <a:p>
            <a:pPr lvl="1"/>
            <a:r>
              <a:rPr lang="en-US" altLang="en-MW" sz="2600" dirty="0"/>
              <a:t>Majority private sector directors </a:t>
            </a:r>
            <a:r>
              <a:rPr lang="en-US" altLang="en-US" sz="2600" dirty="0"/>
              <a:t>nominated by organisations they represent.</a:t>
            </a:r>
          </a:p>
          <a:p>
            <a:pPr lvl="1"/>
            <a:r>
              <a:rPr lang="en-US" altLang="en-US" sz="2600" dirty="0"/>
              <a:t>Ex-officio members cannot chair the Board or any Board committee.</a:t>
            </a:r>
          </a:p>
          <a:p>
            <a:pPr lvl="1"/>
            <a:r>
              <a:rPr lang="en-US" altLang="en-MW" sz="2600" dirty="0"/>
              <a:t>The CEO and Heads of Departments are appointed by the Board.</a:t>
            </a:r>
            <a:endParaRPr lang="en-US" altLang="LID4096" sz="2600" dirty="0"/>
          </a:p>
          <a:p>
            <a:pPr lvl="1"/>
            <a:r>
              <a:rPr lang="en-US" altLang="en-MW" sz="2600" i="1" dirty="0">
                <a:solidFill>
                  <a:schemeClr val="tx2">
                    <a:lumMod val="75000"/>
                    <a:lumOff val="25000"/>
                  </a:schemeClr>
                </a:solidFill>
              </a:rPr>
              <a:t>Some provisions are not enforceable by the Board. The RFA continues to lobby with Government for their implementation.</a:t>
            </a:r>
            <a:endParaRPr lang="en-US" altLang="LID4096" sz="2600" i="1" dirty="0">
              <a:solidFill>
                <a:schemeClr val="tx2">
                  <a:lumMod val="75000"/>
                  <a:lumOff val="25000"/>
                </a:schemeClr>
              </a:solidFill>
            </a:endParaRPr>
          </a:p>
        </p:txBody>
      </p:sp>
      <p:sp>
        <p:nvSpPr>
          <p:cNvPr id="11267" name="Slide Number Placeholder 3">
            <a:extLst>
              <a:ext uri="{FF2B5EF4-FFF2-40B4-BE49-F238E27FC236}">
                <a16:creationId xmlns:a16="http://schemas.microsoft.com/office/drawing/2014/main" id="{E8F53757-B433-AE43-EE7A-DEDE440621B1}"/>
              </a:ext>
            </a:extLst>
          </p:cNvPr>
          <p:cNvSpPr txBox="1">
            <a:spLocks/>
          </p:cNvSpPr>
          <p:nvPr/>
        </p:nvSpPr>
        <p:spPr bwMode="auto">
          <a:xfrm>
            <a:off x="11255375" y="6257925"/>
            <a:ext cx="431800" cy="38893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lnSpc>
                <a:spcPct val="100000"/>
              </a:lnSpc>
              <a:spcBef>
                <a:spcPct val="0"/>
              </a:spcBef>
              <a:buFontTx/>
              <a:buNone/>
            </a:pPr>
            <a:fld id="{91128264-3527-447C-8681-B8A12D7010C1}" type="slidenum">
              <a:rPr lang="en-US" altLang="LID4096" sz="2800">
                <a:solidFill>
                  <a:srgbClr val="7F7F7F"/>
                </a:solidFill>
              </a:rPr>
              <a:pPr algn="ctr" eaLnBrk="1" hangingPunct="1">
                <a:lnSpc>
                  <a:spcPct val="100000"/>
                </a:lnSpc>
                <a:spcBef>
                  <a:spcPct val="0"/>
                </a:spcBef>
                <a:buFontTx/>
                <a:buNone/>
              </a:pPr>
              <a:t>13</a:t>
            </a:fld>
            <a:endParaRPr lang="en-US" altLang="LID4096" sz="2800">
              <a:solidFill>
                <a:srgbClr val="7F7F7F"/>
              </a:solidFill>
            </a:endParaRPr>
          </a:p>
        </p:txBody>
      </p:sp>
      <p:sp>
        <p:nvSpPr>
          <p:cNvPr id="24580" name="Title 10">
            <a:extLst>
              <a:ext uri="{FF2B5EF4-FFF2-40B4-BE49-F238E27FC236}">
                <a16:creationId xmlns:a16="http://schemas.microsoft.com/office/drawing/2014/main" id="{955C8D66-3AC3-CFE3-D9CD-D7C1A8A0F922}"/>
              </a:ext>
            </a:extLst>
          </p:cNvPr>
          <p:cNvSpPr txBox="1">
            <a:spLocks/>
          </p:cNvSpPr>
          <p:nvPr/>
        </p:nvSpPr>
        <p:spPr bwMode="auto">
          <a:xfrm>
            <a:off x="2464641" y="159283"/>
            <a:ext cx="6031407" cy="113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lnSpc>
                <a:spcPct val="100000"/>
              </a:lnSpc>
              <a:spcBef>
                <a:spcPct val="0"/>
              </a:spcBef>
              <a:buFontTx/>
              <a:buNone/>
            </a:pPr>
            <a:r>
              <a:rPr lang="en-US" altLang="en-US" sz="3600" b="1" dirty="0">
                <a:solidFill>
                  <a:schemeClr val="tx2"/>
                </a:solidFill>
                <a:latin typeface="+mj-lt"/>
                <a:ea typeface="+mj-ea"/>
                <a:cs typeface="+mj-cs"/>
              </a:rPr>
              <a:t>PILLARS OF GOVERNANCE AND TRANSPARENCY</a:t>
            </a:r>
          </a:p>
        </p:txBody>
      </p:sp>
      <p:pic>
        <p:nvPicPr>
          <p:cNvPr id="2" name="Picture 1">
            <a:extLst>
              <a:ext uri="{FF2B5EF4-FFF2-40B4-BE49-F238E27FC236}">
                <a16:creationId xmlns:a16="http://schemas.microsoft.com/office/drawing/2014/main" id="{DC38D26B-18D8-6BF0-E577-CC8F6BCB5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1309" y="159283"/>
            <a:ext cx="1873332" cy="1003398"/>
          </a:xfrm>
          <a:prstGeom prst="rect">
            <a:avLst/>
          </a:prstGeom>
          <a:noFill/>
        </p:spPr>
      </p:pic>
      <p:pic>
        <p:nvPicPr>
          <p:cNvPr id="3" name="image_0">
            <a:extLst>
              <a:ext uri="{FF2B5EF4-FFF2-40B4-BE49-F238E27FC236}">
                <a16:creationId xmlns:a16="http://schemas.microsoft.com/office/drawing/2014/main" id="{2F4A160C-2BB1-525B-5521-550A4D5B40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05213" y="270734"/>
            <a:ext cx="2913280" cy="822960"/>
          </a:xfrm>
          <a:prstGeom prst="rect">
            <a:avLst/>
          </a:prstGeom>
          <a:noFill/>
          <a:ln>
            <a:noFill/>
          </a:ln>
        </p:spPr>
      </p:pic>
    </p:spTree>
    <p:extLst>
      <p:ext uri="{BB962C8B-B14F-4D97-AF65-F5344CB8AC3E}">
        <p14:creationId xmlns:p14="http://schemas.microsoft.com/office/powerpoint/2010/main" val="240961192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FB40F-1C8C-EB21-492D-5B99753F5BC9}"/>
            </a:ext>
          </a:extLst>
        </p:cNvPr>
        <p:cNvGrpSpPr/>
        <p:nvPr/>
      </p:nvGrpSpPr>
      <p:grpSpPr>
        <a:xfrm>
          <a:off x="0" y="0"/>
          <a:ext cx="0" cy="0"/>
          <a:chOff x="0" y="0"/>
          <a:chExt cx="0" cy="0"/>
        </a:xfrm>
      </p:grpSpPr>
      <p:sp>
        <p:nvSpPr>
          <p:cNvPr id="24578" name="Content Placeholder 3">
            <a:extLst>
              <a:ext uri="{FF2B5EF4-FFF2-40B4-BE49-F238E27FC236}">
                <a16:creationId xmlns:a16="http://schemas.microsoft.com/office/drawing/2014/main" id="{7108C4DD-948D-69DA-FFFD-E3814611BC54}"/>
              </a:ext>
            </a:extLst>
          </p:cNvPr>
          <p:cNvSpPr>
            <a:spLocks noGrp="1"/>
          </p:cNvSpPr>
          <p:nvPr>
            <p:ph idx="1"/>
          </p:nvPr>
        </p:nvSpPr>
        <p:spPr>
          <a:xfrm>
            <a:off x="314892" y="1453351"/>
            <a:ext cx="11372283" cy="4722435"/>
          </a:xfrm>
        </p:spPr>
        <p:txBody>
          <a:bodyPr>
            <a:noAutofit/>
          </a:bodyPr>
          <a:lstStyle/>
          <a:p>
            <a:pPr marL="457200" lvl="1" indent="0">
              <a:buNone/>
            </a:pPr>
            <a:endParaRPr lang="en-US" altLang="LID4096" sz="1200" b="1" dirty="0">
              <a:solidFill>
                <a:schemeClr val="tx2"/>
              </a:solidFill>
            </a:endParaRPr>
          </a:p>
          <a:p>
            <a:pPr marL="457200" lvl="1" indent="0">
              <a:buNone/>
            </a:pPr>
            <a:r>
              <a:rPr lang="en-US" altLang="LID4096" sz="2300" b="1" dirty="0">
                <a:solidFill>
                  <a:schemeClr val="tx2"/>
                </a:solidFill>
              </a:rPr>
              <a:t>Separation of Agency Roles</a:t>
            </a:r>
          </a:p>
          <a:p>
            <a:pPr lvl="1"/>
            <a:r>
              <a:rPr lang="en-US" altLang="en-MW" sz="2300" dirty="0"/>
              <a:t>The RFA Board reports to Ministry of Finance (and Roads Authority to Ministry of Transport). This minimises political interferences, enhances checks and balances and affords direct and easier lobbying for strategic road financing issues. </a:t>
            </a:r>
          </a:p>
          <a:p>
            <a:pPr lvl="1"/>
            <a:r>
              <a:rPr lang="en-US" altLang="en-MW" sz="2300" i="1" dirty="0">
                <a:solidFill>
                  <a:schemeClr val="tx2">
                    <a:lumMod val="75000"/>
                    <a:lumOff val="25000"/>
                  </a:schemeClr>
                </a:solidFill>
              </a:rPr>
              <a:t>Reporting to a different ministry has had its own “created” incoordination challenges</a:t>
            </a:r>
          </a:p>
          <a:p>
            <a:pPr marL="457200" lvl="1" indent="0">
              <a:buNone/>
            </a:pPr>
            <a:endParaRPr lang="en-US" altLang="LID4096" sz="1200" dirty="0"/>
          </a:p>
          <a:p>
            <a:pPr marL="457200" lvl="1" indent="0">
              <a:buNone/>
            </a:pPr>
            <a:r>
              <a:rPr lang="en-US" altLang="LID4096" sz="2300" b="1" dirty="0">
                <a:solidFill>
                  <a:schemeClr val="tx2"/>
                </a:solidFill>
              </a:rPr>
              <a:t>Sound Financial Management Systems</a:t>
            </a:r>
            <a:r>
              <a:rPr lang="en-US" altLang="LID4096" sz="2300" dirty="0"/>
              <a:t> </a:t>
            </a:r>
          </a:p>
          <a:p>
            <a:pPr lvl="1"/>
            <a:r>
              <a:rPr lang="en-US" altLang="en-MW" sz="2300" dirty="0"/>
              <a:t>Disbursements from the Roads Fund follow strict procedures. Only made for approved programmes in accordance with signed Financing Agreements and on written certifications of the implementing agencies.  </a:t>
            </a:r>
          </a:p>
          <a:p>
            <a:pPr lvl="1"/>
            <a:r>
              <a:rPr lang="en-US" altLang="en-US" sz="2300" i="1" dirty="0">
                <a:solidFill>
                  <a:schemeClr val="tx2">
                    <a:lumMod val="75000"/>
                    <a:lumOff val="25000"/>
                  </a:schemeClr>
                </a:solidFill>
              </a:rPr>
              <a:t>Compliance inflexibility: Some best practice and lessons learned require Act revision for them to be implemented.</a:t>
            </a:r>
            <a:r>
              <a:rPr lang="en-US" altLang="en-US" sz="2300" i="1" dirty="0"/>
              <a:t> </a:t>
            </a:r>
            <a:r>
              <a:rPr lang="en-US" altLang="en-US" sz="2300" i="1" dirty="0">
                <a:solidFill>
                  <a:schemeClr val="tx2">
                    <a:lumMod val="75000"/>
                    <a:lumOff val="25000"/>
                  </a:schemeClr>
                </a:solidFill>
              </a:rPr>
              <a:t>(E.g. the Act prohibits the RFA from funding administrative expenses of local councils). </a:t>
            </a:r>
          </a:p>
        </p:txBody>
      </p:sp>
      <p:sp>
        <p:nvSpPr>
          <p:cNvPr id="11267" name="Slide Number Placeholder 3">
            <a:extLst>
              <a:ext uri="{FF2B5EF4-FFF2-40B4-BE49-F238E27FC236}">
                <a16:creationId xmlns:a16="http://schemas.microsoft.com/office/drawing/2014/main" id="{48B27911-4686-4237-4EB7-992EE4231EB4}"/>
              </a:ext>
            </a:extLst>
          </p:cNvPr>
          <p:cNvSpPr txBox="1">
            <a:spLocks/>
          </p:cNvSpPr>
          <p:nvPr/>
        </p:nvSpPr>
        <p:spPr bwMode="auto">
          <a:xfrm>
            <a:off x="11255375" y="6257925"/>
            <a:ext cx="431800" cy="38893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lnSpc>
                <a:spcPct val="100000"/>
              </a:lnSpc>
              <a:spcBef>
                <a:spcPct val="0"/>
              </a:spcBef>
              <a:buFontTx/>
              <a:buNone/>
            </a:pPr>
            <a:fld id="{91128264-3527-447C-8681-B8A12D7010C1}" type="slidenum">
              <a:rPr lang="en-US" altLang="LID4096" sz="2800">
                <a:solidFill>
                  <a:srgbClr val="7F7F7F"/>
                </a:solidFill>
              </a:rPr>
              <a:pPr algn="ctr" eaLnBrk="1" hangingPunct="1">
                <a:lnSpc>
                  <a:spcPct val="100000"/>
                </a:lnSpc>
                <a:spcBef>
                  <a:spcPct val="0"/>
                </a:spcBef>
                <a:buFontTx/>
                <a:buNone/>
              </a:pPr>
              <a:t>14</a:t>
            </a:fld>
            <a:endParaRPr lang="en-US" altLang="LID4096" sz="2800">
              <a:solidFill>
                <a:srgbClr val="7F7F7F"/>
              </a:solidFill>
            </a:endParaRPr>
          </a:p>
        </p:txBody>
      </p:sp>
      <p:sp>
        <p:nvSpPr>
          <p:cNvPr id="24580" name="Title 10">
            <a:extLst>
              <a:ext uri="{FF2B5EF4-FFF2-40B4-BE49-F238E27FC236}">
                <a16:creationId xmlns:a16="http://schemas.microsoft.com/office/drawing/2014/main" id="{634B1B47-AD29-D31B-D8D2-AD991096F763}"/>
              </a:ext>
            </a:extLst>
          </p:cNvPr>
          <p:cNvSpPr txBox="1">
            <a:spLocks/>
          </p:cNvSpPr>
          <p:nvPr/>
        </p:nvSpPr>
        <p:spPr bwMode="auto">
          <a:xfrm>
            <a:off x="2464641" y="159283"/>
            <a:ext cx="6031407" cy="113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lnSpc>
                <a:spcPct val="100000"/>
              </a:lnSpc>
              <a:spcBef>
                <a:spcPct val="0"/>
              </a:spcBef>
              <a:buFontTx/>
              <a:buNone/>
            </a:pPr>
            <a:r>
              <a:rPr lang="en-US" altLang="en-US" sz="3600" b="1" dirty="0">
                <a:solidFill>
                  <a:schemeClr val="tx2"/>
                </a:solidFill>
                <a:latin typeface="+mj-lt"/>
                <a:ea typeface="+mj-ea"/>
                <a:cs typeface="+mj-cs"/>
              </a:rPr>
              <a:t>PILLARS OF GOVERNANCE AND TRANSPARENCY</a:t>
            </a:r>
          </a:p>
        </p:txBody>
      </p:sp>
      <p:pic>
        <p:nvPicPr>
          <p:cNvPr id="2" name="Picture 1">
            <a:extLst>
              <a:ext uri="{FF2B5EF4-FFF2-40B4-BE49-F238E27FC236}">
                <a16:creationId xmlns:a16="http://schemas.microsoft.com/office/drawing/2014/main" id="{852889D6-E464-CEE1-2B80-B9082418C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1309" y="159283"/>
            <a:ext cx="1873332" cy="1003398"/>
          </a:xfrm>
          <a:prstGeom prst="rect">
            <a:avLst/>
          </a:prstGeom>
          <a:noFill/>
        </p:spPr>
      </p:pic>
      <p:pic>
        <p:nvPicPr>
          <p:cNvPr id="3" name="image_0">
            <a:extLst>
              <a:ext uri="{FF2B5EF4-FFF2-40B4-BE49-F238E27FC236}">
                <a16:creationId xmlns:a16="http://schemas.microsoft.com/office/drawing/2014/main" id="{9C990C26-7064-4BE9-BE18-42CD4BCF40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05213" y="270734"/>
            <a:ext cx="2913280" cy="822960"/>
          </a:xfrm>
          <a:prstGeom prst="rect">
            <a:avLst/>
          </a:prstGeom>
          <a:noFill/>
          <a:ln>
            <a:noFill/>
          </a:ln>
        </p:spPr>
      </p:pic>
    </p:spTree>
    <p:extLst>
      <p:ext uri="{BB962C8B-B14F-4D97-AF65-F5344CB8AC3E}">
        <p14:creationId xmlns:p14="http://schemas.microsoft.com/office/powerpoint/2010/main" val="46302591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3D7E2-F752-0F28-F5D0-BDEBE3797E70}"/>
            </a:ext>
          </a:extLst>
        </p:cNvPr>
        <p:cNvGrpSpPr/>
        <p:nvPr/>
      </p:nvGrpSpPr>
      <p:grpSpPr>
        <a:xfrm>
          <a:off x="0" y="0"/>
          <a:ext cx="0" cy="0"/>
          <a:chOff x="0" y="0"/>
          <a:chExt cx="0" cy="0"/>
        </a:xfrm>
      </p:grpSpPr>
      <p:sp>
        <p:nvSpPr>
          <p:cNvPr id="24578" name="Content Placeholder 3">
            <a:extLst>
              <a:ext uri="{FF2B5EF4-FFF2-40B4-BE49-F238E27FC236}">
                <a16:creationId xmlns:a16="http://schemas.microsoft.com/office/drawing/2014/main" id="{51B7968B-095D-93A7-CBAC-734582DB2832}"/>
              </a:ext>
            </a:extLst>
          </p:cNvPr>
          <p:cNvSpPr>
            <a:spLocks noGrp="1"/>
          </p:cNvSpPr>
          <p:nvPr>
            <p:ph idx="1"/>
          </p:nvPr>
        </p:nvSpPr>
        <p:spPr>
          <a:xfrm>
            <a:off x="314892" y="1453351"/>
            <a:ext cx="11372283" cy="4722435"/>
          </a:xfrm>
        </p:spPr>
        <p:txBody>
          <a:bodyPr>
            <a:noAutofit/>
          </a:bodyPr>
          <a:lstStyle/>
          <a:p>
            <a:pPr marL="457200" lvl="1" indent="0">
              <a:buNone/>
            </a:pPr>
            <a:endParaRPr lang="en-US" altLang="LID4096" sz="1100" b="1" dirty="0">
              <a:solidFill>
                <a:schemeClr val="tx2"/>
              </a:solidFill>
            </a:endParaRPr>
          </a:p>
          <a:p>
            <a:pPr marL="457200" lvl="1" indent="0">
              <a:buNone/>
            </a:pPr>
            <a:r>
              <a:rPr lang="en-US" altLang="LID4096" sz="2200" b="1" dirty="0">
                <a:solidFill>
                  <a:schemeClr val="tx2"/>
                </a:solidFill>
              </a:rPr>
              <a:t>Regular Technical and Financial Audits</a:t>
            </a:r>
          </a:p>
          <a:p>
            <a:pPr lvl="1"/>
            <a:r>
              <a:rPr lang="en-US" altLang="en-US" sz="2200" dirty="0"/>
              <a:t>One of the functions of the RFA is to monitor through audits the use of funds disbursed to the road agencies.</a:t>
            </a:r>
          </a:p>
          <a:p>
            <a:pPr lvl="1"/>
            <a:r>
              <a:rPr lang="en-US" altLang="en-US" sz="2200" dirty="0"/>
              <a:t>RFA audits have saved billions of Malawi Kwacha and enabled progressive performance improvements of road agencies. </a:t>
            </a:r>
            <a:endParaRPr lang="en-US" altLang="en-US" sz="2200" i="1" dirty="0"/>
          </a:p>
          <a:p>
            <a:pPr lvl="1"/>
            <a:r>
              <a:rPr lang="en-US" altLang="en-MW" sz="2200" i="1" dirty="0">
                <a:solidFill>
                  <a:schemeClr val="tx2">
                    <a:lumMod val="75000"/>
                    <a:lumOff val="25000"/>
                  </a:schemeClr>
                </a:solidFill>
              </a:rPr>
              <a:t>There is currently no legal mandate for the RFA to reject certifications or enforce corrective action by the road agencies where value for money cannot be assured.</a:t>
            </a:r>
          </a:p>
          <a:p>
            <a:pPr marL="457200" lvl="1" indent="0">
              <a:buNone/>
            </a:pPr>
            <a:endParaRPr lang="en-US" altLang="LID4096" sz="1100" dirty="0"/>
          </a:p>
          <a:p>
            <a:pPr marL="457200" lvl="1" indent="0">
              <a:buNone/>
            </a:pPr>
            <a:r>
              <a:rPr lang="en-US" altLang="LID4096" sz="2200" b="1" dirty="0">
                <a:solidFill>
                  <a:schemeClr val="tx2"/>
                </a:solidFill>
              </a:rPr>
              <a:t>Regular Publications and Stakeholder Engagements</a:t>
            </a:r>
            <a:r>
              <a:rPr lang="en-US" altLang="LID4096" sz="2200" dirty="0"/>
              <a:t> </a:t>
            </a:r>
          </a:p>
          <a:p>
            <a:pPr lvl="1"/>
            <a:r>
              <a:rPr lang="en-US" sz="2200" dirty="0"/>
              <a:t>The RFA has mapped its stakeholders and tailors its engagements based on stakeholder categories. </a:t>
            </a:r>
          </a:p>
          <a:p>
            <a:pPr lvl="1"/>
            <a:r>
              <a:rPr lang="en-US" altLang="en-MW" sz="2200" dirty="0"/>
              <a:t>There are regular publications of RFA activities and annual reports.  </a:t>
            </a:r>
          </a:p>
          <a:p>
            <a:pPr lvl="1"/>
            <a:r>
              <a:rPr lang="en-US" altLang="en-US" sz="2200" i="1" dirty="0">
                <a:solidFill>
                  <a:schemeClr val="tx2">
                    <a:lumMod val="75000"/>
                    <a:lumOff val="25000"/>
                  </a:schemeClr>
                </a:solidFill>
              </a:rPr>
              <a:t>There is room for improvement in terms of the before and after audiovisuals</a:t>
            </a:r>
          </a:p>
        </p:txBody>
      </p:sp>
      <p:sp>
        <p:nvSpPr>
          <p:cNvPr id="11267" name="Slide Number Placeholder 3">
            <a:extLst>
              <a:ext uri="{FF2B5EF4-FFF2-40B4-BE49-F238E27FC236}">
                <a16:creationId xmlns:a16="http://schemas.microsoft.com/office/drawing/2014/main" id="{2BC1D857-A966-D6C9-CC0C-64B413B1C36D}"/>
              </a:ext>
            </a:extLst>
          </p:cNvPr>
          <p:cNvSpPr txBox="1">
            <a:spLocks/>
          </p:cNvSpPr>
          <p:nvPr/>
        </p:nvSpPr>
        <p:spPr bwMode="auto">
          <a:xfrm>
            <a:off x="11255375" y="6257925"/>
            <a:ext cx="431800" cy="38893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lnSpc>
                <a:spcPct val="100000"/>
              </a:lnSpc>
              <a:spcBef>
                <a:spcPct val="0"/>
              </a:spcBef>
              <a:buFontTx/>
              <a:buNone/>
            </a:pPr>
            <a:fld id="{91128264-3527-447C-8681-B8A12D7010C1}" type="slidenum">
              <a:rPr lang="en-US" altLang="LID4096" sz="2800">
                <a:solidFill>
                  <a:srgbClr val="7F7F7F"/>
                </a:solidFill>
              </a:rPr>
              <a:pPr algn="ctr" eaLnBrk="1" hangingPunct="1">
                <a:lnSpc>
                  <a:spcPct val="100000"/>
                </a:lnSpc>
                <a:spcBef>
                  <a:spcPct val="0"/>
                </a:spcBef>
                <a:buFontTx/>
                <a:buNone/>
              </a:pPr>
              <a:t>15</a:t>
            </a:fld>
            <a:endParaRPr lang="en-US" altLang="LID4096" sz="2800">
              <a:solidFill>
                <a:srgbClr val="7F7F7F"/>
              </a:solidFill>
            </a:endParaRPr>
          </a:p>
        </p:txBody>
      </p:sp>
      <p:sp>
        <p:nvSpPr>
          <p:cNvPr id="24580" name="Title 10">
            <a:extLst>
              <a:ext uri="{FF2B5EF4-FFF2-40B4-BE49-F238E27FC236}">
                <a16:creationId xmlns:a16="http://schemas.microsoft.com/office/drawing/2014/main" id="{093850F5-B7AA-DA70-A7F4-BC3C0FDE033A}"/>
              </a:ext>
            </a:extLst>
          </p:cNvPr>
          <p:cNvSpPr txBox="1">
            <a:spLocks/>
          </p:cNvSpPr>
          <p:nvPr/>
        </p:nvSpPr>
        <p:spPr bwMode="auto">
          <a:xfrm>
            <a:off x="2464641" y="159283"/>
            <a:ext cx="6031407" cy="113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lnSpc>
                <a:spcPct val="100000"/>
              </a:lnSpc>
              <a:spcBef>
                <a:spcPct val="0"/>
              </a:spcBef>
              <a:buFontTx/>
              <a:buNone/>
            </a:pPr>
            <a:r>
              <a:rPr lang="en-US" altLang="en-US" sz="3600" b="1" dirty="0">
                <a:solidFill>
                  <a:schemeClr val="tx2"/>
                </a:solidFill>
                <a:latin typeface="+mj-lt"/>
                <a:ea typeface="+mj-ea"/>
                <a:cs typeface="+mj-cs"/>
              </a:rPr>
              <a:t>PILLARS OF GOVERNANCE AND TRANSPARENCY</a:t>
            </a:r>
          </a:p>
        </p:txBody>
      </p:sp>
      <p:pic>
        <p:nvPicPr>
          <p:cNvPr id="2" name="Picture 1">
            <a:extLst>
              <a:ext uri="{FF2B5EF4-FFF2-40B4-BE49-F238E27FC236}">
                <a16:creationId xmlns:a16="http://schemas.microsoft.com/office/drawing/2014/main" id="{26EBBC46-960C-E45E-F4FA-D8272813D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1309" y="159283"/>
            <a:ext cx="1873332" cy="1003398"/>
          </a:xfrm>
          <a:prstGeom prst="rect">
            <a:avLst/>
          </a:prstGeom>
          <a:noFill/>
        </p:spPr>
      </p:pic>
      <p:pic>
        <p:nvPicPr>
          <p:cNvPr id="3" name="image_0">
            <a:extLst>
              <a:ext uri="{FF2B5EF4-FFF2-40B4-BE49-F238E27FC236}">
                <a16:creationId xmlns:a16="http://schemas.microsoft.com/office/drawing/2014/main" id="{296FE0E0-1A71-421C-61A7-7B2A8DFABA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05213" y="270734"/>
            <a:ext cx="2913280" cy="822960"/>
          </a:xfrm>
          <a:prstGeom prst="rect">
            <a:avLst/>
          </a:prstGeom>
          <a:noFill/>
          <a:ln>
            <a:noFill/>
          </a:ln>
        </p:spPr>
      </p:pic>
    </p:spTree>
    <p:extLst>
      <p:ext uri="{BB962C8B-B14F-4D97-AF65-F5344CB8AC3E}">
        <p14:creationId xmlns:p14="http://schemas.microsoft.com/office/powerpoint/2010/main" val="360889666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4D1CA-1A32-8D6B-7AD5-714D41ED734E}"/>
            </a:ext>
          </a:extLst>
        </p:cNvPr>
        <p:cNvGrpSpPr/>
        <p:nvPr/>
      </p:nvGrpSpPr>
      <p:grpSpPr>
        <a:xfrm>
          <a:off x="0" y="0"/>
          <a:ext cx="0" cy="0"/>
          <a:chOff x="0" y="0"/>
          <a:chExt cx="0" cy="0"/>
        </a:xfrm>
      </p:grpSpPr>
      <p:sp>
        <p:nvSpPr>
          <p:cNvPr id="20482" name="Subtitle 2">
            <a:extLst>
              <a:ext uri="{FF2B5EF4-FFF2-40B4-BE49-F238E27FC236}">
                <a16:creationId xmlns:a16="http://schemas.microsoft.com/office/drawing/2014/main" id="{E3356DB4-4793-C55B-7A88-2CF1112DD7CF}"/>
              </a:ext>
            </a:extLst>
          </p:cNvPr>
          <p:cNvSpPr>
            <a:spLocks noGrp="1"/>
          </p:cNvSpPr>
          <p:nvPr>
            <p:ph type="subTitle" idx="1"/>
          </p:nvPr>
        </p:nvSpPr>
        <p:spPr>
          <a:xfrm>
            <a:off x="2057400" y="1600200"/>
            <a:ext cx="7854950" cy="2678502"/>
          </a:xfrm>
        </p:spPr>
        <p:txBody>
          <a:bodyPr>
            <a:normAutofit/>
          </a:bodyPr>
          <a:lstStyle/>
          <a:p>
            <a:pPr>
              <a:defRPr/>
            </a:pPr>
            <a:endParaRPr lang="en-US" altLang="en-MW" sz="4000" b="1" dirty="0">
              <a:latin typeface="Calibri" panose="020F0502020204030204" pitchFamily="34" charset="0"/>
              <a:ea typeface="Roboto light"/>
              <a:cs typeface="Roboto light"/>
            </a:endParaRPr>
          </a:p>
          <a:p>
            <a:pPr>
              <a:defRPr/>
            </a:pPr>
            <a:r>
              <a:rPr lang="en-US" altLang="en-MW" sz="4000" b="1" dirty="0">
                <a:solidFill>
                  <a:schemeClr val="tx2"/>
                </a:solidFill>
                <a:latin typeface="+mj-lt"/>
                <a:ea typeface="+mj-ea"/>
                <a:cs typeface="+mj-cs"/>
              </a:rPr>
              <a:t>CLIMATE CHANGE AND ROADS INFRASTRUCTURE RESILIENCE</a:t>
            </a:r>
            <a:endParaRPr altLang="en-MW" sz="4000" b="1" dirty="0">
              <a:solidFill>
                <a:schemeClr val="tx2"/>
              </a:solidFill>
              <a:latin typeface="+mj-lt"/>
              <a:ea typeface="+mj-ea"/>
              <a:cs typeface="+mj-cs"/>
            </a:endParaRPr>
          </a:p>
        </p:txBody>
      </p:sp>
      <p:pic>
        <p:nvPicPr>
          <p:cNvPr id="2" name="image_0">
            <a:extLst>
              <a:ext uri="{FF2B5EF4-FFF2-40B4-BE49-F238E27FC236}">
                <a16:creationId xmlns:a16="http://schemas.microsoft.com/office/drawing/2014/main" id="{2F7BB334-9B10-95B0-5F47-60C2044CBF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6969" y="5458562"/>
            <a:ext cx="2913280" cy="822960"/>
          </a:xfrm>
          <a:prstGeom prst="rect">
            <a:avLst/>
          </a:prstGeom>
          <a:noFill/>
          <a:ln>
            <a:noFill/>
          </a:ln>
        </p:spPr>
      </p:pic>
      <p:pic>
        <p:nvPicPr>
          <p:cNvPr id="3" name="Picture 2">
            <a:extLst>
              <a:ext uri="{FF2B5EF4-FFF2-40B4-BE49-F238E27FC236}">
                <a16:creationId xmlns:a16="http://schemas.microsoft.com/office/drawing/2014/main" id="{4F3322CA-D472-CDFE-350B-5A12697C3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21751" y="5379236"/>
            <a:ext cx="1615580" cy="902286"/>
          </a:xfrm>
          <a:prstGeom prst="rect">
            <a:avLst/>
          </a:prstGeom>
          <a:noFill/>
        </p:spPr>
      </p:pic>
    </p:spTree>
    <p:extLst>
      <p:ext uri="{BB962C8B-B14F-4D97-AF65-F5344CB8AC3E}">
        <p14:creationId xmlns:p14="http://schemas.microsoft.com/office/powerpoint/2010/main" val="772682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4D866-5D6D-9CA2-6E9B-5DD7AF18BAF4}"/>
            </a:ext>
          </a:extLst>
        </p:cNvPr>
        <p:cNvGrpSpPr/>
        <p:nvPr/>
      </p:nvGrpSpPr>
      <p:grpSpPr>
        <a:xfrm>
          <a:off x="0" y="0"/>
          <a:ext cx="0" cy="0"/>
          <a:chOff x="0" y="0"/>
          <a:chExt cx="0" cy="0"/>
        </a:xfrm>
      </p:grpSpPr>
      <p:sp>
        <p:nvSpPr>
          <p:cNvPr id="11267" name="Slide Number Placeholder 3">
            <a:extLst>
              <a:ext uri="{FF2B5EF4-FFF2-40B4-BE49-F238E27FC236}">
                <a16:creationId xmlns:a16="http://schemas.microsoft.com/office/drawing/2014/main" id="{421CE364-5A9F-6AAB-68EA-A1F6A3E01CDC}"/>
              </a:ext>
            </a:extLst>
          </p:cNvPr>
          <p:cNvSpPr txBox="1">
            <a:spLocks/>
          </p:cNvSpPr>
          <p:nvPr/>
        </p:nvSpPr>
        <p:spPr bwMode="auto">
          <a:xfrm>
            <a:off x="11255375" y="6257925"/>
            <a:ext cx="431800" cy="38893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lnSpc>
                <a:spcPct val="100000"/>
              </a:lnSpc>
              <a:spcBef>
                <a:spcPct val="0"/>
              </a:spcBef>
              <a:buFontTx/>
              <a:buNone/>
            </a:pPr>
            <a:fld id="{91128264-3527-447C-8681-B8A12D7010C1}" type="slidenum">
              <a:rPr lang="en-US" altLang="LID4096" sz="2800">
                <a:solidFill>
                  <a:srgbClr val="7F7F7F"/>
                </a:solidFill>
              </a:rPr>
              <a:pPr algn="ctr" eaLnBrk="1" hangingPunct="1">
                <a:lnSpc>
                  <a:spcPct val="100000"/>
                </a:lnSpc>
                <a:spcBef>
                  <a:spcPct val="0"/>
                </a:spcBef>
                <a:buFontTx/>
                <a:buNone/>
              </a:pPr>
              <a:t>17</a:t>
            </a:fld>
            <a:endParaRPr lang="en-US" altLang="LID4096" sz="2800">
              <a:solidFill>
                <a:srgbClr val="7F7F7F"/>
              </a:solidFill>
            </a:endParaRPr>
          </a:p>
        </p:txBody>
      </p:sp>
      <p:sp>
        <p:nvSpPr>
          <p:cNvPr id="24580" name="Title 10">
            <a:extLst>
              <a:ext uri="{FF2B5EF4-FFF2-40B4-BE49-F238E27FC236}">
                <a16:creationId xmlns:a16="http://schemas.microsoft.com/office/drawing/2014/main" id="{CAFA74AA-0190-5F4B-3DF6-74B12CAD909A}"/>
              </a:ext>
            </a:extLst>
          </p:cNvPr>
          <p:cNvSpPr txBox="1">
            <a:spLocks/>
          </p:cNvSpPr>
          <p:nvPr/>
        </p:nvSpPr>
        <p:spPr bwMode="auto">
          <a:xfrm>
            <a:off x="2743200" y="166448"/>
            <a:ext cx="5250231" cy="113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lnSpc>
                <a:spcPct val="100000"/>
              </a:lnSpc>
              <a:spcBef>
                <a:spcPct val="0"/>
              </a:spcBef>
              <a:buFontTx/>
              <a:buNone/>
            </a:pPr>
            <a:r>
              <a:rPr lang="en-US" altLang="en-US" sz="3600" b="1" dirty="0">
                <a:solidFill>
                  <a:schemeClr val="tx2"/>
                </a:solidFill>
                <a:latin typeface="+mj-lt"/>
                <a:ea typeface="+mj-ea"/>
                <a:cs typeface="+mj-cs"/>
              </a:rPr>
              <a:t>CLIMATE CHANGE – MALAWI CONTEXT</a:t>
            </a:r>
          </a:p>
        </p:txBody>
      </p:sp>
      <p:pic>
        <p:nvPicPr>
          <p:cNvPr id="2" name="Picture 1">
            <a:extLst>
              <a:ext uri="{FF2B5EF4-FFF2-40B4-BE49-F238E27FC236}">
                <a16:creationId xmlns:a16="http://schemas.microsoft.com/office/drawing/2014/main" id="{2D376773-A8BF-7ED8-9B49-3A8C2E80B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1309" y="159283"/>
            <a:ext cx="1873332" cy="1003398"/>
          </a:xfrm>
          <a:prstGeom prst="rect">
            <a:avLst/>
          </a:prstGeom>
          <a:noFill/>
        </p:spPr>
      </p:pic>
      <p:pic>
        <p:nvPicPr>
          <p:cNvPr id="3" name="image_0">
            <a:extLst>
              <a:ext uri="{FF2B5EF4-FFF2-40B4-BE49-F238E27FC236}">
                <a16:creationId xmlns:a16="http://schemas.microsoft.com/office/drawing/2014/main" id="{C8F2DBF7-0480-D3EE-55DE-5896D2784F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05213" y="270734"/>
            <a:ext cx="2913280" cy="822960"/>
          </a:xfrm>
          <a:prstGeom prst="rect">
            <a:avLst/>
          </a:prstGeom>
          <a:noFill/>
          <a:ln>
            <a:noFill/>
          </a:ln>
        </p:spPr>
      </p:pic>
      <p:sp>
        <p:nvSpPr>
          <p:cNvPr id="7" name="Content Placeholder 2">
            <a:extLst>
              <a:ext uri="{FF2B5EF4-FFF2-40B4-BE49-F238E27FC236}">
                <a16:creationId xmlns:a16="http://schemas.microsoft.com/office/drawing/2014/main" id="{9BE2588A-44C0-40E1-9B5E-54A8908FA80F}"/>
              </a:ext>
            </a:extLst>
          </p:cNvPr>
          <p:cNvSpPr txBox="1">
            <a:spLocks/>
          </p:cNvSpPr>
          <p:nvPr/>
        </p:nvSpPr>
        <p:spPr>
          <a:xfrm>
            <a:off x="591310" y="1459407"/>
            <a:ext cx="5071512" cy="47985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defTabSz="914340">
              <a:spcBef>
                <a:spcPts val="0"/>
              </a:spcBef>
              <a:defRPr/>
            </a:pPr>
            <a:endParaRPr lang="en-AU" sz="1100" dirty="0"/>
          </a:p>
          <a:p>
            <a:pPr defTabSz="914340">
              <a:spcBef>
                <a:spcPts val="0"/>
              </a:spcBef>
              <a:defRPr/>
            </a:pPr>
            <a:r>
              <a:rPr lang="en-AU" sz="2200" b="1" dirty="0"/>
              <a:t>Climatic Location</a:t>
            </a:r>
          </a:p>
          <a:p>
            <a:pPr defTabSz="914340">
              <a:spcBef>
                <a:spcPts val="0"/>
              </a:spcBef>
              <a:defRPr/>
            </a:pPr>
            <a:endParaRPr lang="en-AU" sz="1100" dirty="0"/>
          </a:p>
          <a:p>
            <a:pPr defTabSz="914340">
              <a:spcBef>
                <a:spcPts val="0"/>
              </a:spcBef>
              <a:defRPr/>
            </a:pPr>
            <a:r>
              <a:rPr lang="en-US" sz="2200" dirty="0"/>
              <a:t>Malawi’s high climate vulnerability is driven by its position between El Niño </a:t>
            </a:r>
            <a:r>
              <a:rPr lang="en-AU" sz="2200" dirty="0"/>
              <a:t>(eastern equatorial Africa) </a:t>
            </a:r>
            <a:r>
              <a:rPr lang="en-US" sz="2200" dirty="0"/>
              <a:t>and La Niña </a:t>
            </a:r>
            <a:r>
              <a:rPr lang="en-AU" sz="2200" dirty="0"/>
              <a:t>(south-eastern Africa) </a:t>
            </a:r>
            <a:r>
              <a:rPr lang="en-US" sz="2200" dirty="0"/>
              <a:t>systems</a:t>
            </a:r>
          </a:p>
          <a:p>
            <a:pPr defTabSz="914340">
              <a:spcBef>
                <a:spcPts val="0"/>
              </a:spcBef>
              <a:defRPr/>
            </a:pPr>
            <a:endParaRPr lang="en-AU" sz="2200" dirty="0"/>
          </a:p>
          <a:p>
            <a:pPr defTabSz="914340">
              <a:spcBef>
                <a:spcPts val="0"/>
              </a:spcBef>
              <a:defRPr/>
            </a:pPr>
            <a:r>
              <a:rPr lang="en-AU" sz="2200" b="1" dirty="0"/>
              <a:t>Recent Extreme Events</a:t>
            </a:r>
          </a:p>
          <a:p>
            <a:r>
              <a:rPr lang="en-US" sz="2200" dirty="0"/>
              <a:t>In the last 6 years Malawi has been affected with extreme events like </a:t>
            </a:r>
            <a:r>
              <a:rPr lang="en-US" sz="2200" b="1" dirty="0"/>
              <a:t>tropical cyclones</a:t>
            </a:r>
            <a:r>
              <a:rPr lang="en-US" sz="2200" dirty="0"/>
              <a:t> (Idai, Gombe, Freddy) and </a:t>
            </a:r>
            <a:r>
              <a:rPr lang="en-US" sz="2200" b="1" dirty="0"/>
              <a:t>tropical storms</a:t>
            </a:r>
            <a:r>
              <a:rPr lang="en-US" sz="2200" dirty="0"/>
              <a:t> (Ana)</a:t>
            </a:r>
          </a:p>
          <a:p>
            <a:r>
              <a:rPr lang="en-US" sz="2200" dirty="0"/>
              <a:t>Damaging 44 roads, over 40 </a:t>
            </a:r>
            <a:r>
              <a:rPr lang="en-US" sz="2200" dirty="0" err="1"/>
              <a:t>bridgesand</a:t>
            </a:r>
            <a:r>
              <a:rPr lang="en-US" sz="2200" dirty="0"/>
              <a:t> other road infrastructure across the country.</a:t>
            </a:r>
          </a:p>
        </p:txBody>
      </p:sp>
      <p:pic>
        <p:nvPicPr>
          <p:cNvPr id="6" name="Picture 5">
            <a:extLst>
              <a:ext uri="{FF2B5EF4-FFF2-40B4-BE49-F238E27FC236}">
                <a16:creationId xmlns:a16="http://schemas.microsoft.com/office/drawing/2014/main" id="{29729A43-A282-5D11-C56E-2897856F32F8}"/>
              </a:ext>
            </a:extLst>
          </p:cNvPr>
          <p:cNvPicPr>
            <a:picLocks noChangeAspect="1"/>
          </p:cNvPicPr>
          <p:nvPr/>
        </p:nvPicPr>
        <p:blipFill>
          <a:blip r:embed="rId5">
            <a:extLst>
              <a:ext uri="{28A0092B-C50C-407E-A947-70E740481C1C}">
                <a14:useLocalDpi xmlns:a14="http://schemas.microsoft.com/office/drawing/2010/main" val="0"/>
              </a:ext>
            </a:extLst>
          </a:blip>
          <a:srcRect l="17646" r="13497" b="1"/>
          <a:stretch>
            <a:fillRect/>
          </a:stretch>
        </p:blipFill>
        <p:spPr>
          <a:xfrm>
            <a:off x="5777952" y="1459406"/>
            <a:ext cx="5425410" cy="4798517"/>
          </a:xfrm>
          <a:prstGeom prst="rect">
            <a:avLst/>
          </a:prstGeom>
        </p:spPr>
      </p:pic>
    </p:spTree>
    <p:extLst>
      <p:ext uri="{BB962C8B-B14F-4D97-AF65-F5344CB8AC3E}">
        <p14:creationId xmlns:p14="http://schemas.microsoft.com/office/powerpoint/2010/main" val="322021988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D024F-AE44-4756-3BA9-63F7A410C045}"/>
            </a:ext>
          </a:extLst>
        </p:cNvPr>
        <p:cNvGrpSpPr/>
        <p:nvPr/>
      </p:nvGrpSpPr>
      <p:grpSpPr>
        <a:xfrm>
          <a:off x="0" y="0"/>
          <a:ext cx="0" cy="0"/>
          <a:chOff x="0" y="0"/>
          <a:chExt cx="0" cy="0"/>
        </a:xfrm>
      </p:grpSpPr>
      <p:graphicFrame>
        <p:nvGraphicFramePr>
          <p:cNvPr id="24584" name="Content Placeholder 3">
            <a:extLst>
              <a:ext uri="{FF2B5EF4-FFF2-40B4-BE49-F238E27FC236}">
                <a16:creationId xmlns:a16="http://schemas.microsoft.com/office/drawing/2014/main" id="{FFF2C570-306A-79DE-D516-DFDA34F76A61}"/>
              </a:ext>
            </a:extLst>
          </p:cNvPr>
          <p:cNvGraphicFramePr>
            <a:graphicFrameLocks noGrp="1"/>
          </p:cNvGraphicFramePr>
          <p:nvPr>
            <p:ph idx="1"/>
            <p:extLst>
              <p:ext uri="{D42A27DB-BD31-4B8C-83A1-F6EECF244321}">
                <p14:modId xmlns:p14="http://schemas.microsoft.com/office/powerpoint/2010/main" val="3722502203"/>
              </p:ext>
            </p:extLst>
          </p:nvPr>
        </p:nvGraphicFramePr>
        <p:xfrm>
          <a:off x="314892" y="1453351"/>
          <a:ext cx="10940483" cy="4722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7" name="Slide Number Placeholder 3">
            <a:extLst>
              <a:ext uri="{FF2B5EF4-FFF2-40B4-BE49-F238E27FC236}">
                <a16:creationId xmlns:a16="http://schemas.microsoft.com/office/drawing/2014/main" id="{07607E84-AD53-FE41-07DC-2CCAFB245A7E}"/>
              </a:ext>
            </a:extLst>
          </p:cNvPr>
          <p:cNvSpPr txBox="1">
            <a:spLocks/>
          </p:cNvSpPr>
          <p:nvPr/>
        </p:nvSpPr>
        <p:spPr bwMode="auto">
          <a:xfrm>
            <a:off x="11255375" y="6257925"/>
            <a:ext cx="431800" cy="38893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lnSpc>
                <a:spcPct val="100000"/>
              </a:lnSpc>
              <a:spcBef>
                <a:spcPct val="0"/>
              </a:spcBef>
              <a:buFontTx/>
              <a:buNone/>
            </a:pPr>
            <a:fld id="{91128264-3527-447C-8681-B8A12D7010C1}" type="slidenum">
              <a:rPr lang="en-US" altLang="LID4096" sz="2800">
                <a:solidFill>
                  <a:srgbClr val="7F7F7F"/>
                </a:solidFill>
              </a:rPr>
              <a:pPr algn="ctr" eaLnBrk="1" hangingPunct="1">
                <a:lnSpc>
                  <a:spcPct val="100000"/>
                </a:lnSpc>
                <a:spcBef>
                  <a:spcPct val="0"/>
                </a:spcBef>
                <a:buFontTx/>
                <a:buNone/>
              </a:pPr>
              <a:t>18</a:t>
            </a:fld>
            <a:endParaRPr lang="en-US" altLang="LID4096" sz="2800">
              <a:solidFill>
                <a:srgbClr val="7F7F7F"/>
              </a:solidFill>
            </a:endParaRPr>
          </a:p>
        </p:txBody>
      </p:sp>
      <p:sp>
        <p:nvSpPr>
          <p:cNvPr id="24580" name="Title 10">
            <a:extLst>
              <a:ext uri="{FF2B5EF4-FFF2-40B4-BE49-F238E27FC236}">
                <a16:creationId xmlns:a16="http://schemas.microsoft.com/office/drawing/2014/main" id="{3B0FEBEB-E304-1ACD-E32F-BC916529B40D}"/>
              </a:ext>
            </a:extLst>
          </p:cNvPr>
          <p:cNvSpPr txBox="1">
            <a:spLocks/>
          </p:cNvSpPr>
          <p:nvPr/>
        </p:nvSpPr>
        <p:spPr bwMode="auto">
          <a:xfrm>
            <a:off x="2827978" y="159283"/>
            <a:ext cx="5250231" cy="113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lnSpc>
                <a:spcPct val="100000"/>
              </a:lnSpc>
              <a:spcBef>
                <a:spcPct val="0"/>
              </a:spcBef>
              <a:buFontTx/>
              <a:buNone/>
            </a:pPr>
            <a:r>
              <a:rPr lang="en-US" altLang="en-US" sz="3600" b="1" dirty="0">
                <a:solidFill>
                  <a:schemeClr val="tx2"/>
                </a:solidFill>
                <a:latin typeface="+mj-lt"/>
                <a:ea typeface="+mj-ea"/>
                <a:cs typeface="+mj-cs"/>
              </a:rPr>
              <a:t>OBSERVED EFFECTS OF CLIMATE CHANGE</a:t>
            </a:r>
          </a:p>
        </p:txBody>
      </p:sp>
      <p:pic>
        <p:nvPicPr>
          <p:cNvPr id="2" name="Picture 1">
            <a:extLst>
              <a:ext uri="{FF2B5EF4-FFF2-40B4-BE49-F238E27FC236}">
                <a16:creationId xmlns:a16="http://schemas.microsoft.com/office/drawing/2014/main" id="{CD19C7F5-95B3-D7EF-5CE7-0C2A4BB11D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591309" y="159283"/>
            <a:ext cx="1873332" cy="1003398"/>
          </a:xfrm>
          <a:prstGeom prst="rect">
            <a:avLst/>
          </a:prstGeom>
          <a:noFill/>
        </p:spPr>
      </p:pic>
      <p:pic>
        <p:nvPicPr>
          <p:cNvPr id="3" name="image_0">
            <a:extLst>
              <a:ext uri="{FF2B5EF4-FFF2-40B4-BE49-F238E27FC236}">
                <a16:creationId xmlns:a16="http://schemas.microsoft.com/office/drawing/2014/main" id="{3533917B-C906-E5D8-E81B-0922FB91871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05213" y="270734"/>
            <a:ext cx="2913280" cy="822960"/>
          </a:xfrm>
          <a:prstGeom prst="rect">
            <a:avLst/>
          </a:prstGeom>
          <a:noFill/>
          <a:ln>
            <a:noFill/>
          </a:ln>
        </p:spPr>
      </p:pic>
    </p:spTree>
    <p:extLst>
      <p:ext uri="{BB962C8B-B14F-4D97-AF65-F5344CB8AC3E}">
        <p14:creationId xmlns:p14="http://schemas.microsoft.com/office/powerpoint/2010/main" val="265490342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729BE-28C1-E8F6-476A-5424CE3824E8}"/>
            </a:ext>
          </a:extLst>
        </p:cNvPr>
        <p:cNvGrpSpPr/>
        <p:nvPr/>
      </p:nvGrpSpPr>
      <p:grpSpPr>
        <a:xfrm>
          <a:off x="0" y="0"/>
          <a:ext cx="0" cy="0"/>
          <a:chOff x="0" y="0"/>
          <a:chExt cx="0" cy="0"/>
        </a:xfrm>
      </p:grpSpPr>
      <p:graphicFrame>
        <p:nvGraphicFramePr>
          <p:cNvPr id="24584" name="Content Placeholder 3">
            <a:extLst>
              <a:ext uri="{FF2B5EF4-FFF2-40B4-BE49-F238E27FC236}">
                <a16:creationId xmlns:a16="http://schemas.microsoft.com/office/drawing/2014/main" id="{78F21CEF-1459-5BE0-8581-42AF5AB3BDE6}"/>
              </a:ext>
            </a:extLst>
          </p:cNvPr>
          <p:cNvGraphicFramePr>
            <a:graphicFrameLocks noGrp="1"/>
          </p:cNvGraphicFramePr>
          <p:nvPr>
            <p:ph idx="1"/>
            <p:extLst>
              <p:ext uri="{D42A27DB-BD31-4B8C-83A1-F6EECF244321}">
                <p14:modId xmlns:p14="http://schemas.microsoft.com/office/powerpoint/2010/main" val="3064332345"/>
              </p:ext>
            </p:extLst>
          </p:nvPr>
        </p:nvGraphicFramePr>
        <p:xfrm>
          <a:off x="314892" y="1453351"/>
          <a:ext cx="10940483" cy="4722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7" name="Slide Number Placeholder 3">
            <a:extLst>
              <a:ext uri="{FF2B5EF4-FFF2-40B4-BE49-F238E27FC236}">
                <a16:creationId xmlns:a16="http://schemas.microsoft.com/office/drawing/2014/main" id="{C90601ED-6287-3CA9-C094-B56B1091AE45}"/>
              </a:ext>
            </a:extLst>
          </p:cNvPr>
          <p:cNvSpPr txBox="1">
            <a:spLocks/>
          </p:cNvSpPr>
          <p:nvPr/>
        </p:nvSpPr>
        <p:spPr bwMode="auto">
          <a:xfrm>
            <a:off x="11255375" y="6257925"/>
            <a:ext cx="431800" cy="38893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lnSpc>
                <a:spcPct val="100000"/>
              </a:lnSpc>
              <a:spcBef>
                <a:spcPct val="0"/>
              </a:spcBef>
              <a:buFontTx/>
              <a:buNone/>
            </a:pPr>
            <a:fld id="{91128264-3527-447C-8681-B8A12D7010C1}" type="slidenum">
              <a:rPr lang="en-US" altLang="LID4096" sz="2800">
                <a:solidFill>
                  <a:srgbClr val="7F7F7F"/>
                </a:solidFill>
              </a:rPr>
              <a:pPr algn="ctr" eaLnBrk="1" hangingPunct="1">
                <a:lnSpc>
                  <a:spcPct val="100000"/>
                </a:lnSpc>
                <a:spcBef>
                  <a:spcPct val="0"/>
                </a:spcBef>
                <a:buFontTx/>
                <a:buNone/>
              </a:pPr>
              <a:t>19</a:t>
            </a:fld>
            <a:endParaRPr lang="en-US" altLang="LID4096" sz="2800">
              <a:solidFill>
                <a:srgbClr val="7F7F7F"/>
              </a:solidFill>
            </a:endParaRPr>
          </a:p>
        </p:txBody>
      </p:sp>
      <p:sp>
        <p:nvSpPr>
          <p:cNvPr id="24580" name="Title 10">
            <a:extLst>
              <a:ext uri="{FF2B5EF4-FFF2-40B4-BE49-F238E27FC236}">
                <a16:creationId xmlns:a16="http://schemas.microsoft.com/office/drawing/2014/main" id="{6B9A8167-BA98-8019-E03D-A8DEE0C2A4F9}"/>
              </a:ext>
            </a:extLst>
          </p:cNvPr>
          <p:cNvSpPr txBox="1">
            <a:spLocks/>
          </p:cNvSpPr>
          <p:nvPr/>
        </p:nvSpPr>
        <p:spPr bwMode="auto">
          <a:xfrm>
            <a:off x="2827978" y="159283"/>
            <a:ext cx="5250231" cy="113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lnSpc>
                <a:spcPct val="100000"/>
              </a:lnSpc>
              <a:spcBef>
                <a:spcPct val="0"/>
              </a:spcBef>
              <a:buFontTx/>
              <a:buNone/>
            </a:pPr>
            <a:r>
              <a:rPr lang="en-US" altLang="en-US" sz="3600" b="1" dirty="0">
                <a:solidFill>
                  <a:schemeClr val="tx2"/>
                </a:solidFill>
                <a:latin typeface="+mj-lt"/>
                <a:ea typeface="+mj-ea"/>
                <a:cs typeface="+mj-cs"/>
              </a:rPr>
              <a:t>CLIMATE CHANGE INTEGRATION</a:t>
            </a:r>
          </a:p>
        </p:txBody>
      </p:sp>
      <p:pic>
        <p:nvPicPr>
          <p:cNvPr id="2" name="Picture 1">
            <a:extLst>
              <a:ext uri="{FF2B5EF4-FFF2-40B4-BE49-F238E27FC236}">
                <a16:creationId xmlns:a16="http://schemas.microsoft.com/office/drawing/2014/main" id="{6C0F708A-FA5B-8B2A-B8F6-CFAE9262C1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591309" y="159283"/>
            <a:ext cx="1873332" cy="1003398"/>
          </a:xfrm>
          <a:prstGeom prst="rect">
            <a:avLst/>
          </a:prstGeom>
          <a:noFill/>
        </p:spPr>
      </p:pic>
      <p:pic>
        <p:nvPicPr>
          <p:cNvPr id="3" name="image_0">
            <a:extLst>
              <a:ext uri="{FF2B5EF4-FFF2-40B4-BE49-F238E27FC236}">
                <a16:creationId xmlns:a16="http://schemas.microsoft.com/office/drawing/2014/main" id="{07A6E78A-A2D1-4808-8CAF-A8E7B6CB16D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05213" y="270734"/>
            <a:ext cx="2913280" cy="822960"/>
          </a:xfrm>
          <a:prstGeom prst="rect">
            <a:avLst/>
          </a:prstGeom>
          <a:noFill/>
          <a:ln>
            <a:noFill/>
          </a:ln>
        </p:spPr>
      </p:pic>
    </p:spTree>
    <p:extLst>
      <p:ext uri="{BB962C8B-B14F-4D97-AF65-F5344CB8AC3E}">
        <p14:creationId xmlns:p14="http://schemas.microsoft.com/office/powerpoint/2010/main" val="30599115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igital financial graphs">
            <a:extLst>
              <a:ext uri="{FF2B5EF4-FFF2-40B4-BE49-F238E27FC236}">
                <a16:creationId xmlns:a16="http://schemas.microsoft.com/office/drawing/2014/main" id="{0748DFEB-97E3-A5C4-10B7-3A2B9EFF586E}"/>
              </a:ext>
            </a:extLst>
          </p:cNvPr>
          <p:cNvPicPr>
            <a:picLocks noChangeAspect="1"/>
          </p:cNvPicPr>
          <p:nvPr/>
        </p:nvPicPr>
        <p:blipFill>
          <a:blip r:embed="rId3"/>
          <a:srcRect l="21356" r="19617" b="-1"/>
          <a:stretch>
            <a:fillRect/>
          </a:stretch>
        </p:blipFill>
        <p:spPr>
          <a:xfrm>
            <a:off x="3559391" y="1587"/>
            <a:ext cx="2090511" cy="6856413"/>
          </a:xfrm>
          <a:custGeom>
            <a:avLst/>
            <a:gdLst/>
            <a:ahLst/>
            <a:cxnLst/>
            <a:rect l="l" t="t" r="r" b="b"/>
            <a:pathLst>
              <a:path w="5110407" h="6856413">
                <a:moveTo>
                  <a:pt x="121782" y="0"/>
                </a:moveTo>
                <a:lnTo>
                  <a:pt x="4731440" y="0"/>
                </a:lnTo>
                <a:lnTo>
                  <a:pt x="4775629" y="179775"/>
                </a:lnTo>
                <a:cubicBezTo>
                  <a:pt x="5052916" y="1415453"/>
                  <a:pt x="5165791" y="2739148"/>
                  <a:pt x="5084710" y="4108260"/>
                </a:cubicBezTo>
                <a:cubicBezTo>
                  <a:pt x="5038379" y="4890611"/>
                  <a:pt x="4930907" y="5650759"/>
                  <a:pt x="4768709" y="6381464"/>
                </a:cubicBezTo>
                <a:lnTo>
                  <a:pt x="4653290" y="6856413"/>
                </a:lnTo>
                <a:lnTo>
                  <a:pt x="0" y="6856413"/>
                </a:lnTo>
                <a:lnTo>
                  <a:pt x="21062" y="6803488"/>
                </a:lnTo>
                <a:cubicBezTo>
                  <a:pt x="355644" y="5917239"/>
                  <a:pt x="573134" y="4914171"/>
                  <a:pt x="636462" y="3844830"/>
                </a:cubicBezTo>
                <a:cubicBezTo>
                  <a:pt x="713862" y="2537857"/>
                  <a:pt x="550895" y="1302013"/>
                  <a:pt x="203879" y="236924"/>
                </a:cubicBezTo>
                <a:close/>
              </a:path>
            </a:pathLst>
          </a:custGeom>
        </p:spPr>
      </p:pic>
      <p:sp>
        <p:nvSpPr>
          <p:cNvPr id="2" name="Title 1">
            <a:extLst>
              <a:ext uri="{FF2B5EF4-FFF2-40B4-BE49-F238E27FC236}">
                <a16:creationId xmlns:a16="http://schemas.microsoft.com/office/drawing/2014/main" id="{1503893A-FCCE-A3F2-861C-025DB75DDF7D}"/>
              </a:ext>
            </a:extLst>
          </p:cNvPr>
          <p:cNvSpPr>
            <a:spLocks noGrp="1"/>
          </p:cNvSpPr>
          <p:nvPr>
            <p:ph type="title"/>
          </p:nvPr>
        </p:nvSpPr>
        <p:spPr>
          <a:xfrm>
            <a:off x="124512" y="0"/>
            <a:ext cx="3434880" cy="6858000"/>
          </a:xfrm>
        </p:spPr>
        <p:txBody>
          <a:bodyPr>
            <a:normAutofit/>
          </a:bodyPr>
          <a:lstStyle/>
          <a:p>
            <a:pPr algn="ctr"/>
            <a:r>
              <a:rPr lang="en-US" sz="3600" b="1" dirty="0"/>
              <a:t>PRESENTATION OUTLINE</a:t>
            </a:r>
          </a:p>
        </p:txBody>
      </p:sp>
      <p:graphicFrame>
        <p:nvGraphicFramePr>
          <p:cNvPr id="13" name="Content Placeholder 2">
            <a:extLst>
              <a:ext uri="{FF2B5EF4-FFF2-40B4-BE49-F238E27FC236}">
                <a16:creationId xmlns:a16="http://schemas.microsoft.com/office/drawing/2014/main" id="{978533B6-233B-4D2D-8BDB-09FF56687E97}"/>
              </a:ext>
            </a:extLst>
          </p:cNvPr>
          <p:cNvGraphicFramePr>
            <a:graphicFrameLocks noGrp="1"/>
          </p:cNvGraphicFramePr>
          <p:nvPr>
            <p:ph idx="1"/>
            <p:extLst>
              <p:ext uri="{D42A27DB-BD31-4B8C-83A1-F6EECF244321}">
                <p14:modId xmlns:p14="http://schemas.microsoft.com/office/powerpoint/2010/main" val="502019622"/>
              </p:ext>
            </p:extLst>
          </p:nvPr>
        </p:nvGraphicFramePr>
        <p:xfrm>
          <a:off x="5852160" y="60960"/>
          <a:ext cx="6210299" cy="6720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a16="http://schemas.microsoft.com/office/drawing/2014/main" id="{EB1DE163-9D96-F2BA-BE3C-57FAD627044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1034892" y="1175484"/>
            <a:ext cx="1615580" cy="902286"/>
          </a:xfrm>
          <a:prstGeom prst="rect">
            <a:avLst/>
          </a:prstGeom>
          <a:noFill/>
        </p:spPr>
      </p:pic>
      <p:pic>
        <p:nvPicPr>
          <p:cNvPr id="15" name="image_0">
            <a:extLst>
              <a:ext uri="{FF2B5EF4-FFF2-40B4-BE49-F238E27FC236}">
                <a16:creationId xmlns:a16="http://schemas.microsoft.com/office/drawing/2014/main" id="{64352C41-6B4E-4895-3134-1EC57FA0EFB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32567" y="4577113"/>
            <a:ext cx="2186082" cy="822960"/>
          </a:xfrm>
          <a:prstGeom prst="rect">
            <a:avLst/>
          </a:prstGeom>
          <a:noFill/>
          <a:ln>
            <a:noFill/>
          </a:ln>
        </p:spPr>
      </p:pic>
    </p:spTree>
    <p:extLst>
      <p:ext uri="{BB962C8B-B14F-4D97-AF65-F5344CB8AC3E}">
        <p14:creationId xmlns:p14="http://schemas.microsoft.com/office/powerpoint/2010/main" val="3229779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DFA73-620D-878B-C964-D090BF2C069A}"/>
            </a:ext>
          </a:extLst>
        </p:cNvPr>
        <p:cNvGrpSpPr/>
        <p:nvPr/>
      </p:nvGrpSpPr>
      <p:grpSpPr>
        <a:xfrm>
          <a:off x="0" y="0"/>
          <a:ext cx="0" cy="0"/>
          <a:chOff x="0" y="0"/>
          <a:chExt cx="0" cy="0"/>
        </a:xfrm>
      </p:grpSpPr>
      <p:sp>
        <p:nvSpPr>
          <p:cNvPr id="20482" name="Subtitle 2">
            <a:extLst>
              <a:ext uri="{FF2B5EF4-FFF2-40B4-BE49-F238E27FC236}">
                <a16:creationId xmlns:a16="http://schemas.microsoft.com/office/drawing/2014/main" id="{0DE9FBA0-1CBC-BEE4-9710-D7458F905502}"/>
              </a:ext>
            </a:extLst>
          </p:cNvPr>
          <p:cNvSpPr>
            <a:spLocks noGrp="1"/>
          </p:cNvSpPr>
          <p:nvPr>
            <p:ph type="subTitle" idx="1"/>
          </p:nvPr>
        </p:nvSpPr>
        <p:spPr>
          <a:xfrm>
            <a:off x="2057400" y="1600200"/>
            <a:ext cx="7854950" cy="2678502"/>
          </a:xfrm>
        </p:spPr>
        <p:txBody>
          <a:bodyPr>
            <a:normAutofit/>
          </a:bodyPr>
          <a:lstStyle/>
          <a:p>
            <a:pPr>
              <a:defRPr/>
            </a:pPr>
            <a:endParaRPr lang="en-US" altLang="en-MW" sz="4000" b="1" dirty="0">
              <a:latin typeface="Calibri" panose="020F0502020204030204" pitchFamily="34" charset="0"/>
              <a:ea typeface="Roboto light"/>
              <a:cs typeface="Roboto light"/>
            </a:endParaRPr>
          </a:p>
          <a:p>
            <a:pPr>
              <a:defRPr/>
            </a:pPr>
            <a:r>
              <a:rPr lang="en-US" altLang="en-MW" sz="4000" b="1" dirty="0">
                <a:solidFill>
                  <a:schemeClr val="tx2"/>
                </a:solidFill>
                <a:latin typeface="+mj-lt"/>
                <a:ea typeface="+mj-ea"/>
                <a:cs typeface="+mj-cs"/>
              </a:rPr>
              <a:t>COLLABORATIVE FINANCING FOR REGIONAL CORRIDORS</a:t>
            </a:r>
            <a:endParaRPr altLang="en-MW" sz="4000" b="1" dirty="0">
              <a:solidFill>
                <a:schemeClr val="tx2"/>
              </a:solidFill>
              <a:latin typeface="+mj-lt"/>
              <a:ea typeface="+mj-ea"/>
              <a:cs typeface="+mj-cs"/>
            </a:endParaRPr>
          </a:p>
        </p:txBody>
      </p:sp>
      <p:pic>
        <p:nvPicPr>
          <p:cNvPr id="2" name="image_0">
            <a:extLst>
              <a:ext uri="{FF2B5EF4-FFF2-40B4-BE49-F238E27FC236}">
                <a16:creationId xmlns:a16="http://schemas.microsoft.com/office/drawing/2014/main" id="{8CA21585-DE76-641C-2CF1-FCEB7B7DBD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6969" y="5458562"/>
            <a:ext cx="2913280" cy="822960"/>
          </a:xfrm>
          <a:prstGeom prst="rect">
            <a:avLst/>
          </a:prstGeom>
          <a:noFill/>
          <a:ln>
            <a:noFill/>
          </a:ln>
        </p:spPr>
      </p:pic>
      <p:pic>
        <p:nvPicPr>
          <p:cNvPr id="3" name="Picture 2">
            <a:extLst>
              <a:ext uri="{FF2B5EF4-FFF2-40B4-BE49-F238E27FC236}">
                <a16:creationId xmlns:a16="http://schemas.microsoft.com/office/drawing/2014/main" id="{AC957B66-BD23-1173-F5E0-C526069E61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21751" y="5379236"/>
            <a:ext cx="1615580" cy="902286"/>
          </a:xfrm>
          <a:prstGeom prst="rect">
            <a:avLst/>
          </a:prstGeom>
          <a:noFill/>
        </p:spPr>
      </p:pic>
    </p:spTree>
    <p:extLst>
      <p:ext uri="{BB962C8B-B14F-4D97-AF65-F5344CB8AC3E}">
        <p14:creationId xmlns:p14="http://schemas.microsoft.com/office/powerpoint/2010/main" val="361497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32B70-10BF-EA8A-7BD7-FF21731BE8A3}"/>
            </a:ext>
          </a:extLst>
        </p:cNvPr>
        <p:cNvGrpSpPr/>
        <p:nvPr/>
      </p:nvGrpSpPr>
      <p:grpSpPr>
        <a:xfrm>
          <a:off x="0" y="0"/>
          <a:ext cx="0" cy="0"/>
          <a:chOff x="0" y="0"/>
          <a:chExt cx="0" cy="0"/>
        </a:xfrm>
      </p:grpSpPr>
      <p:sp>
        <p:nvSpPr>
          <p:cNvPr id="11267" name="Slide Number Placeholder 3">
            <a:extLst>
              <a:ext uri="{FF2B5EF4-FFF2-40B4-BE49-F238E27FC236}">
                <a16:creationId xmlns:a16="http://schemas.microsoft.com/office/drawing/2014/main" id="{8AFAB171-F9CA-1816-6E0A-2D6B982546C8}"/>
              </a:ext>
            </a:extLst>
          </p:cNvPr>
          <p:cNvSpPr txBox="1">
            <a:spLocks/>
          </p:cNvSpPr>
          <p:nvPr/>
        </p:nvSpPr>
        <p:spPr bwMode="auto">
          <a:xfrm>
            <a:off x="11255375" y="6257925"/>
            <a:ext cx="431800" cy="38893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lnSpc>
                <a:spcPct val="100000"/>
              </a:lnSpc>
              <a:spcBef>
                <a:spcPct val="0"/>
              </a:spcBef>
              <a:buFontTx/>
              <a:buNone/>
            </a:pPr>
            <a:fld id="{91128264-3527-447C-8681-B8A12D7010C1}" type="slidenum">
              <a:rPr lang="en-US" altLang="LID4096" sz="2800">
                <a:solidFill>
                  <a:srgbClr val="7F7F7F"/>
                </a:solidFill>
              </a:rPr>
              <a:pPr algn="ctr" eaLnBrk="1" hangingPunct="1">
                <a:lnSpc>
                  <a:spcPct val="100000"/>
                </a:lnSpc>
                <a:spcBef>
                  <a:spcPct val="0"/>
                </a:spcBef>
                <a:buFontTx/>
                <a:buNone/>
              </a:pPr>
              <a:t>21</a:t>
            </a:fld>
            <a:endParaRPr lang="en-US" altLang="LID4096" sz="2800">
              <a:solidFill>
                <a:srgbClr val="7F7F7F"/>
              </a:solidFill>
            </a:endParaRPr>
          </a:p>
        </p:txBody>
      </p:sp>
      <p:sp>
        <p:nvSpPr>
          <p:cNvPr id="24580" name="Title 10">
            <a:extLst>
              <a:ext uri="{FF2B5EF4-FFF2-40B4-BE49-F238E27FC236}">
                <a16:creationId xmlns:a16="http://schemas.microsoft.com/office/drawing/2014/main" id="{8AB1A19D-355B-21B2-F024-5D8462650B33}"/>
              </a:ext>
            </a:extLst>
          </p:cNvPr>
          <p:cNvSpPr txBox="1">
            <a:spLocks/>
          </p:cNvSpPr>
          <p:nvPr/>
        </p:nvSpPr>
        <p:spPr bwMode="auto">
          <a:xfrm>
            <a:off x="2743200" y="166448"/>
            <a:ext cx="5250231" cy="113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lnSpc>
                <a:spcPct val="100000"/>
              </a:lnSpc>
              <a:spcBef>
                <a:spcPct val="0"/>
              </a:spcBef>
              <a:buFontTx/>
              <a:buNone/>
            </a:pPr>
            <a:r>
              <a:rPr lang="en-US" altLang="en-US" sz="3600" b="1" dirty="0">
                <a:solidFill>
                  <a:schemeClr val="tx2"/>
                </a:solidFill>
                <a:latin typeface="+mj-lt"/>
                <a:ea typeface="+mj-ea"/>
                <a:cs typeface="+mj-cs"/>
              </a:rPr>
              <a:t>MALAWI SERVING REGIONAL CORRIDORS</a:t>
            </a:r>
          </a:p>
        </p:txBody>
      </p:sp>
      <p:pic>
        <p:nvPicPr>
          <p:cNvPr id="2" name="Picture 1">
            <a:extLst>
              <a:ext uri="{FF2B5EF4-FFF2-40B4-BE49-F238E27FC236}">
                <a16:creationId xmlns:a16="http://schemas.microsoft.com/office/drawing/2014/main" id="{5DBA81E7-2294-BDFB-DC94-913C6411D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1309" y="159283"/>
            <a:ext cx="1873332" cy="1003398"/>
          </a:xfrm>
          <a:prstGeom prst="rect">
            <a:avLst/>
          </a:prstGeom>
          <a:noFill/>
        </p:spPr>
      </p:pic>
      <p:pic>
        <p:nvPicPr>
          <p:cNvPr id="3" name="image_0">
            <a:extLst>
              <a:ext uri="{FF2B5EF4-FFF2-40B4-BE49-F238E27FC236}">
                <a16:creationId xmlns:a16="http://schemas.microsoft.com/office/drawing/2014/main" id="{B08FDC18-E243-5872-294C-2D72A563CE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05213" y="270734"/>
            <a:ext cx="2913280" cy="822960"/>
          </a:xfrm>
          <a:prstGeom prst="rect">
            <a:avLst/>
          </a:prstGeom>
          <a:noFill/>
          <a:ln>
            <a:noFill/>
          </a:ln>
        </p:spPr>
      </p:pic>
      <p:sp>
        <p:nvSpPr>
          <p:cNvPr id="7" name="Content Placeholder 2">
            <a:extLst>
              <a:ext uri="{FF2B5EF4-FFF2-40B4-BE49-F238E27FC236}">
                <a16:creationId xmlns:a16="http://schemas.microsoft.com/office/drawing/2014/main" id="{203B3C54-1FDB-AB80-7869-0234289F139D}"/>
              </a:ext>
            </a:extLst>
          </p:cNvPr>
          <p:cNvSpPr txBox="1">
            <a:spLocks/>
          </p:cNvSpPr>
          <p:nvPr/>
        </p:nvSpPr>
        <p:spPr>
          <a:xfrm>
            <a:off x="591310" y="1459407"/>
            <a:ext cx="5609654" cy="47985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en-US" sz="2200" b="1" dirty="0"/>
              <a:t>Dar es Salaam Corridor</a:t>
            </a:r>
            <a:r>
              <a:rPr lang="en-US" altLang="en-US" sz="2200" dirty="0"/>
              <a:t> – Links the port of Dar es Salaam in Tanzania to the DR Congo, Malawi, Zambia and southern part of Tanzania.</a:t>
            </a:r>
          </a:p>
          <a:p>
            <a:r>
              <a:rPr lang="en-US" altLang="en-US" sz="2200" b="1" dirty="0"/>
              <a:t>Nacala Development Corridor</a:t>
            </a:r>
            <a:r>
              <a:rPr lang="en-US" altLang="en-US" sz="2200" dirty="0"/>
              <a:t> – stretches from Lusaka in Zambia, through Malawi to the port of Nacala in Mozambique. </a:t>
            </a:r>
          </a:p>
          <a:p>
            <a:r>
              <a:rPr lang="en-US" altLang="en-US" sz="2200" b="1" dirty="0"/>
              <a:t>Beira Development Corridor</a:t>
            </a:r>
            <a:r>
              <a:rPr lang="en-US" altLang="en-US" sz="2200" dirty="0"/>
              <a:t> – Links the port of Beira in Mozambique to Malawi, Zambia, Zimbabwe and Mozambique.</a:t>
            </a:r>
          </a:p>
          <a:p>
            <a:r>
              <a:rPr lang="en-US" altLang="en-US" sz="2200" b="1" dirty="0"/>
              <a:t>Mtwara Corridor</a:t>
            </a:r>
            <a:r>
              <a:rPr lang="en-US" altLang="en-US" sz="2200" dirty="0"/>
              <a:t> – Links the Tanzanian port of Mtwara to Malawi, providing an alternative route to the congested Dar es Salaam corridor</a:t>
            </a:r>
          </a:p>
        </p:txBody>
      </p:sp>
      <p:pic>
        <p:nvPicPr>
          <p:cNvPr id="4" name="Picture 1">
            <a:extLst>
              <a:ext uri="{FF2B5EF4-FFF2-40B4-BE49-F238E27FC236}">
                <a16:creationId xmlns:a16="http://schemas.microsoft.com/office/drawing/2014/main" id="{B02BC776-2305-4C68-A69A-578C4DFAB6E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17405" y="1532325"/>
            <a:ext cx="4777381" cy="470572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743668"/>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8275D-6A6C-D804-1C24-20C68E6F6E06}"/>
            </a:ext>
          </a:extLst>
        </p:cNvPr>
        <p:cNvGrpSpPr/>
        <p:nvPr/>
      </p:nvGrpSpPr>
      <p:grpSpPr>
        <a:xfrm>
          <a:off x="0" y="0"/>
          <a:ext cx="0" cy="0"/>
          <a:chOff x="0" y="0"/>
          <a:chExt cx="0" cy="0"/>
        </a:xfrm>
      </p:grpSpPr>
      <p:sp>
        <p:nvSpPr>
          <p:cNvPr id="11267" name="Slide Number Placeholder 3">
            <a:extLst>
              <a:ext uri="{FF2B5EF4-FFF2-40B4-BE49-F238E27FC236}">
                <a16:creationId xmlns:a16="http://schemas.microsoft.com/office/drawing/2014/main" id="{AACD877A-8CF0-2CCF-515D-DE65A90D4B7F}"/>
              </a:ext>
            </a:extLst>
          </p:cNvPr>
          <p:cNvSpPr txBox="1">
            <a:spLocks/>
          </p:cNvSpPr>
          <p:nvPr/>
        </p:nvSpPr>
        <p:spPr bwMode="auto">
          <a:xfrm>
            <a:off x="11255375" y="6257925"/>
            <a:ext cx="431800" cy="38893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lnSpc>
                <a:spcPct val="100000"/>
              </a:lnSpc>
              <a:spcBef>
                <a:spcPct val="0"/>
              </a:spcBef>
              <a:buFontTx/>
              <a:buNone/>
            </a:pPr>
            <a:fld id="{91128264-3527-447C-8681-B8A12D7010C1}" type="slidenum">
              <a:rPr lang="en-US" altLang="LID4096" sz="2800">
                <a:solidFill>
                  <a:srgbClr val="7F7F7F"/>
                </a:solidFill>
              </a:rPr>
              <a:pPr algn="ctr" eaLnBrk="1" hangingPunct="1">
                <a:lnSpc>
                  <a:spcPct val="100000"/>
                </a:lnSpc>
                <a:spcBef>
                  <a:spcPct val="0"/>
                </a:spcBef>
                <a:buFontTx/>
                <a:buNone/>
              </a:pPr>
              <a:t>22</a:t>
            </a:fld>
            <a:endParaRPr lang="en-US" altLang="LID4096" sz="2800">
              <a:solidFill>
                <a:srgbClr val="7F7F7F"/>
              </a:solidFill>
            </a:endParaRPr>
          </a:p>
        </p:txBody>
      </p:sp>
      <p:sp>
        <p:nvSpPr>
          <p:cNvPr id="24580" name="Title 10">
            <a:extLst>
              <a:ext uri="{FF2B5EF4-FFF2-40B4-BE49-F238E27FC236}">
                <a16:creationId xmlns:a16="http://schemas.microsoft.com/office/drawing/2014/main" id="{18354226-7E23-007C-0DFF-7A1C388F154E}"/>
              </a:ext>
            </a:extLst>
          </p:cNvPr>
          <p:cNvSpPr txBox="1">
            <a:spLocks/>
          </p:cNvSpPr>
          <p:nvPr/>
        </p:nvSpPr>
        <p:spPr bwMode="auto">
          <a:xfrm>
            <a:off x="2743200" y="166448"/>
            <a:ext cx="5250231" cy="113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lnSpc>
                <a:spcPct val="100000"/>
              </a:lnSpc>
              <a:spcBef>
                <a:spcPct val="0"/>
              </a:spcBef>
              <a:buFontTx/>
              <a:buNone/>
            </a:pPr>
            <a:r>
              <a:rPr lang="en-US" altLang="en-US" sz="3600" b="1" dirty="0">
                <a:solidFill>
                  <a:schemeClr val="tx2"/>
                </a:solidFill>
                <a:latin typeface="+mj-lt"/>
                <a:ea typeface="+mj-ea"/>
                <a:cs typeface="+mj-cs"/>
              </a:rPr>
              <a:t>COLLABORATIVE FINANCING PROJECTS</a:t>
            </a:r>
          </a:p>
        </p:txBody>
      </p:sp>
      <p:pic>
        <p:nvPicPr>
          <p:cNvPr id="2" name="Picture 1">
            <a:extLst>
              <a:ext uri="{FF2B5EF4-FFF2-40B4-BE49-F238E27FC236}">
                <a16:creationId xmlns:a16="http://schemas.microsoft.com/office/drawing/2014/main" id="{3F16B08D-B88C-36A7-E24C-C3EE66C7F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1309" y="159283"/>
            <a:ext cx="1873332" cy="1003398"/>
          </a:xfrm>
          <a:prstGeom prst="rect">
            <a:avLst/>
          </a:prstGeom>
          <a:noFill/>
        </p:spPr>
      </p:pic>
      <p:pic>
        <p:nvPicPr>
          <p:cNvPr id="3" name="image_0">
            <a:extLst>
              <a:ext uri="{FF2B5EF4-FFF2-40B4-BE49-F238E27FC236}">
                <a16:creationId xmlns:a16="http://schemas.microsoft.com/office/drawing/2014/main" id="{20F058C4-1684-4353-F79D-E8C6F919A0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05213" y="270734"/>
            <a:ext cx="2913280" cy="822960"/>
          </a:xfrm>
          <a:prstGeom prst="rect">
            <a:avLst/>
          </a:prstGeom>
          <a:noFill/>
          <a:ln>
            <a:noFill/>
          </a:ln>
        </p:spPr>
      </p:pic>
      <p:sp>
        <p:nvSpPr>
          <p:cNvPr id="7" name="Content Placeholder 2">
            <a:extLst>
              <a:ext uri="{FF2B5EF4-FFF2-40B4-BE49-F238E27FC236}">
                <a16:creationId xmlns:a16="http://schemas.microsoft.com/office/drawing/2014/main" id="{2EC92A8F-D54C-E455-64E9-C2127F0EC3F1}"/>
              </a:ext>
            </a:extLst>
          </p:cNvPr>
          <p:cNvSpPr txBox="1">
            <a:spLocks/>
          </p:cNvSpPr>
          <p:nvPr/>
        </p:nvSpPr>
        <p:spPr>
          <a:xfrm>
            <a:off x="591310" y="1459407"/>
            <a:ext cx="5609654" cy="47985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400" b="1" dirty="0"/>
              <a:t>Complementary Infrastructure Investments (Regional Corridor Approach):</a:t>
            </a:r>
            <a:r>
              <a:rPr lang="en-US" sz="2400" dirty="0"/>
              <a:t> We have some World Bank and African Development Bank financed road projects that supports regional integration and trade (e.g. SATCP and the Multinational Nacala Corridor Development Project – Phase V)</a:t>
            </a:r>
          </a:p>
          <a:p>
            <a:endParaRPr lang="en-US" sz="1200" dirty="0"/>
          </a:p>
          <a:p>
            <a:r>
              <a:rPr lang="en-US" sz="2400" b="1" dirty="0"/>
              <a:t>Joint One Stop Boarder Posts Projects: </a:t>
            </a:r>
            <a:r>
              <a:rPr lang="en-US" sz="2400" dirty="0"/>
              <a:t>Partnering with neighboring countries (Tanzania, Zambia and Mozambique) to co-finance </a:t>
            </a:r>
            <a:r>
              <a:rPr lang="en-US" sz="2400" b="1" dirty="0"/>
              <a:t>five</a:t>
            </a:r>
            <a:r>
              <a:rPr lang="en-US" sz="2400" dirty="0"/>
              <a:t> one-stop boarder posts</a:t>
            </a:r>
          </a:p>
        </p:txBody>
      </p:sp>
      <p:pic>
        <p:nvPicPr>
          <p:cNvPr id="5" name="Picture 4">
            <a:extLst>
              <a:ext uri="{FF2B5EF4-FFF2-40B4-BE49-F238E27FC236}">
                <a16:creationId xmlns:a16="http://schemas.microsoft.com/office/drawing/2014/main" id="{0E4F5197-85D7-15A8-6FA2-345B8D7F5857}"/>
              </a:ext>
            </a:extLst>
          </p:cNvPr>
          <p:cNvPicPr>
            <a:picLocks noChangeAspect="1"/>
          </p:cNvPicPr>
          <p:nvPr/>
        </p:nvPicPr>
        <p:blipFill>
          <a:blip r:embed="rId5">
            <a:extLst>
              <a:ext uri="{28A0092B-C50C-407E-A947-70E740481C1C}">
                <a14:useLocalDpi xmlns:a14="http://schemas.microsoft.com/office/drawing/2010/main" val="0"/>
              </a:ext>
            </a:extLst>
          </a:blip>
          <a:srcRect r="-1" b="3718"/>
          <a:stretch>
            <a:fillRect/>
          </a:stretch>
        </p:blipFill>
        <p:spPr>
          <a:xfrm>
            <a:off x="6395953" y="1459407"/>
            <a:ext cx="5150277" cy="4608333"/>
          </a:xfrm>
          <a:prstGeom prst="rect">
            <a:avLst/>
          </a:prstGeom>
        </p:spPr>
      </p:pic>
    </p:spTree>
    <p:extLst>
      <p:ext uri="{BB962C8B-B14F-4D97-AF65-F5344CB8AC3E}">
        <p14:creationId xmlns:p14="http://schemas.microsoft.com/office/powerpoint/2010/main" val="279489751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CB428-F076-47ED-18B7-3BD1BF955BF6}"/>
            </a:ext>
          </a:extLst>
        </p:cNvPr>
        <p:cNvGrpSpPr/>
        <p:nvPr/>
      </p:nvGrpSpPr>
      <p:grpSpPr>
        <a:xfrm>
          <a:off x="0" y="0"/>
          <a:ext cx="0" cy="0"/>
          <a:chOff x="0" y="0"/>
          <a:chExt cx="0" cy="0"/>
        </a:xfrm>
      </p:grpSpPr>
      <p:sp>
        <p:nvSpPr>
          <p:cNvPr id="20482" name="Subtitle 2">
            <a:extLst>
              <a:ext uri="{FF2B5EF4-FFF2-40B4-BE49-F238E27FC236}">
                <a16:creationId xmlns:a16="http://schemas.microsoft.com/office/drawing/2014/main" id="{307EB275-0B68-2FC3-D736-8D1896A1EA6B}"/>
              </a:ext>
            </a:extLst>
          </p:cNvPr>
          <p:cNvSpPr>
            <a:spLocks noGrp="1"/>
          </p:cNvSpPr>
          <p:nvPr>
            <p:ph type="subTitle" idx="1"/>
          </p:nvPr>
        </p:nvSpPr>
        <p:spPr>
          <a:xfrm>
            <a:off x="2057400" y="1600200"/>
            <a:ext cx="7854950" cy="2678502"/>
          </a:xfrm>
        </p:spPr>
        <p:txBody>
          <a:bodyPr>
            <a:normAutofit/>
          </a:bodyPr>
          <a:lstStyle/>
          <a:p>
            <a:pPr>
              <a:defRPr/>
            </a:pPr>
            <a:endParaRPr lang="en-US" altLang="en-MW" sz="4000" b="1" dirty="0">
              <a:latin typeface="Calibri" panose="020F0502020204030204" pitchFamily="34" charset="0"/>
              <a:ea typeface="Roboto light"/>
              <a:cs typeface="Roboto light"/>
            </a:endParaRPr>
          </a:p>
          <a:p>
            <a:pPr>
              <a:defRPr/>
            </a:pPr>
            <a:endParaRPr lang="en-US" altLang="en-MW" sz="4000" b="1" dirty="0">
              <a:latin typeface="Calibri" panose="020F0502020204030204" pitchFamily="34" charset="0"/>
              <a:ea typeface="Roboto light"/>
              <a:cs typeface="Roboto light"/>
            </a:endParaRPr>
          </a:p>
          <a:p>
            <a:pPr>
              <a:defRPr/>
            </a:pPr>
            <a:r>
              <a:rPr lang="en-US" altLang="en-MW" sz="4000" b="1" dirty="0">
                <a:solidFill>
                  <a:schemeClr val="tx2"/>
                </a:solidFill>
                <a:latin typeface="+mj-lt"/>
                <a:ea typeface="+mj-ea"/>
                <a:cs typeface="+mj-cs"/>
              </a:rPr>
              <a:t>SETTING UP THE WAY FORWARD</a:t>
            </a:r>
            <a:endParaRPr altLang="en-MW" sz="4000" b="1" dirty="0">
              <a:solidFill>
                <a:schemeClr val="tx2"/>
              </a:solidFill>
              <a:latin typeface="+mj-lt"/>
              <a:ea typeface="+mj-ea"/>
              <a:cs typeface="+mj-cs"/>
            </a:endParaRPr>
          </a:p>
        </p:txBody>
      </p:sp>
      <p:pic>
        <p:nvPicPr>
          <p:cNvPr id="2" name="image_0">
            <a:extLst>
              <a:ext uri="{FF2B5EF4-FFF2-40B4-BE49-F238E27FC236}">
                <a16:creationId xmlns:a16="http://schemas.microsoft.com/office/drawing/2014/main" id="{4C581985-1216-7C53-1C0C-2753E481E8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6969" y="5458562"/>
            <a:ext cx="2913280" cy="822960"/>
          </a:xfrm>
          <a:prstGeom prst="rect">
            <a:avLst/>
          </a:prstGeom>
          <a:noFill/>
          <a:ln>
            <a:noFill/>
          </a:ln>
        </p:spPr>
      </p:pic>
      <p:pic>
        <p:nvPicPr>
          <p:cNvPr id="3" name="Picture 2">
            <a:extLst>
              <a:ext uri="{FF2B5EF4-FFF2-40B4-BE49-F238E27FC236}">
                <a16:creationId xmlns:a16="http://schemas.microsoft.com/office/drawing/2014/main" id="{0B27516D-C762-9D56-D5F1-887D68055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21751" y="5379236"/>
            <a:ext cx="1615580" cy="902286"/>
          </a:xfrm>
          <a:prstGeom prst="rect">
            <a:avLst/>
          </a:prstGeom>
          <a:noFill/>
        </p:spPr>
      </p:pic>
    </p:spTree>
    <p:extLst>
      <p:ext uri="{BB962C8B-B14F-4D97-AF65-F5344CB8AC3E}">
        <p14:creationId xmlns:p14="http://schemas.microsoft.com/office/powerpoint/2010/main" val="3709338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E608F-91B7-BEBB-0AB0-EE09FE778638}"/>
            </a:ext>
          </a:extLst>
        </p:cNvPr>
        <p:cNvGrpSpPr/>
        <p:nvPr/>
      </p:nvGrpSpPr>
      <p:grpSpPr>
        <a:xfrm>
          <a:off x="0" y="0"/>
          <a:ext cx="0" cy="0"/>
          <a:chOff x="0" y="0"/>
          <a:chExt cx="0" cy="0"/>
        </a:xfrm>
      </p:grpSpPr>
      <p:sp>
        <p:nvSpPr>
          <p:cNvPr id="11267" name="Slide Number Placeholder 3">
            <a:extLst>
              <a:ext uri="{FF2B5EF4-FFF2-40B4-BE49-F238E27FC236}">
                <a16:creationId xmlns:a16="http://schemas.microsoft.com/office/drawing/2014/main" id="{9C612C85-CC11-58E2-78BD-EAB6266FB99D}"/>
              </a:ext>
            </a:extLst>
          </p:cNvPr>
          <p:cNvSpPr txBox="1">
            <a:spLocks/>
          </p:cNvSpPr>
          <p:nvPr/>
        </p:nvSpPr>
        <p:spPr bwMode="auto">
          <a:xfrm>
            <a:off x="11255375" y="6257925"/>
            <a:ext cx="431800" cy="38893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lnSpc>
                <a:spcPct val="100000"/>
              </a:lnSpc>
              <a:spcBef>
                <a:spcPct val="0"/>
              </a:spcBef>
              <a:buFontTx/>
              <a:buNone/>
            </a:pPr>
            <a:fld id="{91128264-3527-447C-8681-B8A12D7010C1}" type="slidenum">
              <a:rPr lang="en-US" altLang="LID4096" sz="2800">
                <a:solidFill>
                  <a:srgbClr val="7F7F7F"/>
                </a:solidFill>
              </a:rPr>
              <a:pPr algn="ctr" eaLnBrk="1" hangingPunct="1">
                <a:lnSpc>
                  <a:spcPct val="100000"/>
                </a:lnSpc>
                <a:spcBef>
                  <a:spcPct val="0"/>
                </a:spcBef>
                <a:buFontTx/>
                <a:buNone/>
              </a:pPr>
              <a:t>24</a:t>
            </a:fld>
            <a:endParaRPr lang="en-US" altLang="LID4096" sz="2800">
              <a:solidFill>
                <a:srgbClr val="7F7F7F"/>
              </a:solidFill>
            </a:endParaRPr>
          </a:p>
        </p:txBody>
      </p:sp>
      <p:sp>
        <p:nvSpPr>
          <p:cNvPr id="24580" name="Title 10">
            <a:extLst>
              <a:ext uri="{FF2B5EF4-FFF2-40B4-BE49-F238E27FC236}">
                <a16:creationId xmlns:a16="http://schemas.microsoft.com/office/drawing/2014/main" id="{C37CF5BE-F47F-B5C8-F70F-B11BCEDC2830}"/>
              </a:ext>
            </a:extLst>
          </p:cNvPr>
          <p:cNvSpPr txBox="1">
            <a:spLocks/>
          </p:cNvSpPr>
          <p:nvPr/>
        </p:nvSpPr>
        <p:spPr bwMode="auto">
          <a:xfrm>
            <a:off x="2743200" y="166448"/>
            <a:ext cx="5250231" cy="113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lnSpc>
                <a:spcPct val="100000"/>
              </a:lnSpc>
              <a:spcBef>
                <a:spcPct val="0"/>
              </a:spcBef>
              <a:buFontTx/>
              <a:buNone/>
            </a:pPr>
            <a:r>
              <a:rPr lang="en-US" altLang="en-US" sz="3600" b="1" dirty="0">
                <a:solidFill>
                  <a:schemeClr val="tx2"/>
                </a:solidFill>
                <a:latin typeface="+mj-lt"/>
                <a:ea typeface="+mj-ea"/>
                <a:cs typeface="+mj-cs"/>
              </a:rPr>
              <a:t>SETTING UP THE WAY FORWARD</a:t>
            </a:r>
          </a:p>
        </p:txBody>
      </p:sp>
      <p:pic>
        <p:nvPicPr>
          <p:cNvPr id="2" name="Picture 1">
            <a:extLst>
              <a:ext uri="{FF2B5EF4-FFF2-40B4-BE49-F238E27FC236}">
                <a16:creationId xmlns:a16="http://schemas.microsoft.com/office/drawing/2014/main" id="{49F88C6C-FBDC-F894-4E58-1B21ECC44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1309" y="159283"/>
            <a:ext cx="1873332" cy="1003398"/>
          </a:xfrm>
          <a:prstGeom prst="rect">
            <a:avLst/>
          </a:prstGeom>
          <a:noFill/>
        </p:spPr>
      </p:pic>
      <p:pic>
        <p:nvPicPr>
          <p:cNvPr id="3" name="image_0">
            <a:extLst>
              <a:ext uri="{FF2B5EF4-FFF2-40B4-BE49-F238E27FC236}">
                <a16:creationId xmlns:a16="http://schemas.microsoft.com/office/drawing/2014/main" id="{03805643-67E5-FA74-0FFD-6278416DB4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05213" y="270734"/>
            <a:ext cx="2913280" cy="822960"/>
          </a:xfrm>
          <a:prstGeom prst="rect">
            <a:avLst/>
          </a:prstGeom>
          <a:noFill/>
          <a:ln>
            <a:noFill/>
          </a:ln>
        </p:spPr>
      </p:pic>
      <p:sp>
        <p:nvSpPr>
          <p:cNvPr id="7" name="Content Placeholder 2">
            <a:extLst>
              <a:ext uri="{FF2B5EF4-FFF2-40B4-BE49-F238E27FC236}">
                <a16:creationId xmlns:a16="http://schemas.microsoft.com/office/drawing/2014/main" id="{3F6079C7-60F8-DCFB-A7AF-8B0D2D516EF8}"/>
              </a:ext>
            </a:extLst>
          </p:cNvPr>
          <p:cNvSpPr txBox="1">
            <a:spLocks/>
          </p:cNvSpPr>
          <p:nvPr/>
        </p:nvSpPr>
        <p:spPr>
          <a:xfrm>
            <a:off x="591310" y="1459407"/>
            <a:ext cx="5071512" cy="50685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defTabSz="914340">
              <a:spcBef>
                <a:spcPts val="0"/>
              </a:spcBef>
              <a:defRPr/>
            </a:pPr>
            <a:endParaRPr lang="en-AU" sz="1100" dirty="0"/>
          </a:p>
          <a:p>
            <a:pPr defTabSz="914340">
              <a:spcBef>
                <a:spcPts val="0"/>
              </a:spcBef>
              <a:defRPr/>
            </a:pPr>
            <a:r>
              <a:rPr lang="en-AU" sz="2200" b="1" dirty="0"/>
              <a:t>Innovative Financing Mechanisms</a:t>
            </a:r>
          </a:p>
          <a:p>
            <a:pPr defTabSz="914340">
              <a:spcBef>
                <a:spcPts val="0"/>
              </a:spcBef>
              <a:defRPr/>
            </a:pPr>
            <a:endParaRPr lang="en-AU" sz="1100" dirty="0"/>
          </a:p>
          <a:p>
            <a:pPr defTabSz="914340">
              <a:spcBef>
                <a:spcPts val="0"/>
              </a:spcBef>
              <a:defRPr/>
            </a:pPr>
            <a:r>
              <a:rPr lang="en-US" sz="2200" dirty="0"/>
              <a:t>Road Funds should explore additional ways of raising resources to cover the gap created by the progressive reduction in fuel levies, including:</a:t>
            </a:r>
          </a:p>
          <a:p>
            <a:pPr defTabSz="914340">
              <a:spcBef>
                <a:spcPts val="0"/>
              </a:spcBef>
              <a:defRPr/>
            </a:pPr>
            <a:endParaRPr lang="en-US" sz="1100" dirty="0"/>
          </a:p>
          <a:p>
            <a:pPr marL="342900" indent="-342900" defTabSz="914340">
              <a:spcBef>
                <a:spcPts val="0"/>
              </a:spcBef>
              <a:buFont typeface="Arial" panose="020B0604020202020204" pitchFamily="34" charset="0"/>
              <a:buChar char="•"/>
              <a:defRPr/>
            </a:pPr>
            <a:r>
              <a:rPr lang="en-US" sz="2200" dirty="0"/>
              <a:t>collecting from all current potential sources.</a:t>
            </a:r>
          </a:p>
          <a:p>
            <a:pPr marL="342900" indent="-342900" defTabSz="914340">
              <a:spcBef>
                <a:spcPts val="0"/>
              </a:spcBef>
              <a:buFont typeface="Arial" panose="020B0604020202020204" pitchFamily="34" charset="0"/>
              <a:buChar char="•"/>
              <a:defRPr/>
            </a:pPr>
            <a:endParaRPr lang="en-US" sz="1100" dirty="0"/>
          </a:p>
          <a:p>
            <a:pPr marL="342900" indent="-342900" defTabSz="914340">
              <a:spcBef>
                <a:spcPts val="0"/>
              </a:spcBef>
              <a:buFont typeface="Arial" panose="020B0604020202020204" pitchFamily="34" charset="0"/>
              <a:buChar char="•"/>
              <a:defRPr/>
            </a:pPr>
            <a:r>
              <a:rPr lang="en-US" sz="2200" dirty="0"/>
              <a:t>Expanding the tolling initiative programme.</a:t>
            </a:r>
          </a:p>
          <a:p>
            <a:pPr marL="342900" indent="-342900" defTabSz="914340">
              <a:spcBef>
                <a:spcPts val="0"/>
              </a:spcBef>
              <a:buFont typeface="Arial" panose="020B0604020202020204" pitchFamily="34" charset="0"/>
              <a:buChar char="•"/>
              <a:defRPr/>
            </a:pPr>
            <a:endParaRPr lang="en-US" sz="1100" dirty="0"/>
          </a:p>
          <a:p>
            <a:pPr marL="342900" indent="-342900" defTabSz="914340">
              <a:spcBef>
                <a:spcPts val="0"/>
              </a:spcBef>
              <a:buFont typeface="Arial" panose="020B0604020202020204" pitchFamily="34" charset="0"/>
              <a:buChar char="•"/>
              <a:defRPr/>
            </a:pPr>
            <a:r>
              <a:rPr lang="en-US" sz="2200" dirty="0"/>
              <a:t>Exploring PPPs in road infrastructure.</a:t>
            </a:r>
          </a:p>
          <a:p>
            <a:pPr marL="342900" indent="-342900" defTabSz="914340">
              <a:spcBef>
                <a:spcPts val="0"/>
              </a:spcBef>
              <a:buFont typeface="Arial" panose="020B0604020202020204" pitchFamily="34" charset="0"/>
              <a:buChar char="•"/>
              <a:defRPr/>
            </a:pPr>
            <a:endParaRPr lang="en-US" sz="1100" dirty="0"/>
          </a:p>
          <a:p>
            <a:pPr marL="342900" indent="-342900" defTabSz="914340">
              <a:spcBef>
                <a:spcPts val="0"/>
              </a:spcBef>
              <a:buFont typeface="Arial" panose="020B0604020202020204" pitchFamily="34" charset="0"/>
              <a:buChar char="•"/>
              <a:defRPr/>
            </a:pPr>
            <a:r>
              <a:rPr lang="en-US" sz="2200" dirty="0"/>
              <a:t>Issuing road infrastructure bonds leveraging on ringfenced revenues or  annual budget allocations.</a:t>
            </a:r>
          </a:p>
          <a:p>
            <a:pPr defTabSz="914340">
              <a:spcBef>
                <a:spcPts val="0"/>
              </a:spcBef>
              <a:defRPr/>
            </a:pPr>
            <a:endParaRPr lang="en-AU" sz="1100" dirty="0"/>
          </a:p>
        </p:txBody>
      </p:sp>
      <p:sp>
        <p:nvSpPr>
          <p:cNvPr id="4" name="Content Placeholder 2">
            <a:extLst>
              <a:ext uri="{FF2B5EF4-FFF2-40B4-BE49-F238E27FC236}">
                <a16:creationId xmlns:a16="http://schemas.microsoft.com/office/drawing/2014/main" id="{6918F169-0B32-08CB-211D-4528F6309937}"/>
              </a:ext>
            </a:extLst>
          </p:cNvPr>
          <p:cNvSpPr txBox="1">
            <a:spLocks/>
          </p:cNvSpPr>
          <p:nvPr/>
        </p:nvSpPr>
        <p:spPr>
          <a:xfrm>
            <a:off x="5946628" y="1374628"/>
            <a:ext cx="5654062" cy="47985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defTabSz="914340">
              <a:spcBef>
                <a:spcPts val="0"/>
              </a:spcBef>
              <a:defRPr/>
            </a:pPr>
            <a:endParaRPr lang="en-AU" sz="1100" dirty="0"/>
          </a:p>
          <a:p>
            <a:pPr defTabSz="914340">
              <a:spcBef>
                <a:spcPts val="0"/>
              </a:spcBef>
              <a:defRPr/>
            </a:pPr>
            <a:r>
              <a:rPr lang="en-US" altLang="en-US" sz="2200" b="1" dirty="0">
                <a:latin typeface="Arial" panose="020B0604020202020204" pitchFamily="34" charset="0"/>
              </a:rPr>
              <a:t>Strengthening Governance and Transparency</a:t>
            </a:r>
          </a:p>
          <a:p>
            <a:pPr defTabSz="914340">
              <a:spcBef>
                <a:spcPts val="0"/>
              </a:spcBef>
              <a:defRPr/>
            </a:pPr>
            <a:endParaRPr lang="en-US" sz="1200" dirty="0"/>
          </a:p>
          <a:p>
            <a:pPr defTabSz="914340">
              <a:spcBef>
                <a:spcPts val="0"/>
              </a:spcBef>
              <a:defRPr/>
            </a:pPr>
            <a:r>
              <a:rPr lang="en-US" altLang="en-US" sz="2200" dirty="0"/>
              <a:t>From the noted areas for improvement, the RFA has identified that further reforms are required for legislative revision, clarification and/or strengthening to:</a:t>
            </a:r>
          </a:p>
          <a:p>
            <a:pPr defTabSz="914340">
              <a:spcBef>
                <a:spcPts val="0"/>
              </a:spcBef>
              <a:defRPr/>
            </a:pPr>
            <a:endParaRPr lang="en-US" altLang="en-US" sz="1100" dirty="0"/>
          </a:p>
          <a:p>
            <a:pPr marL="342900" indent="-342900" defTabSz="914340">
              <a:spcBef>
                <a:spcPts val="0"/>
              </a:spcBef>
              <a:buFont typeface="Arial" panose="020B0604020202020204" pitchFamily="34" charset="0"/>
              <a:buChar char="•"/>
              <a:defRPr/>
            </a:pPr>
            <a:r>
              <a:rPr lang="en-US" altLang="en-US" sz="2200" dirty="0"/>
              <a:t>Ensure full and timely remittance of fuel levies and other road user charges.</a:t>
            </a:r>
          </a:p>
          <a:p>
            <a:pPr marL="342900" indent="-342900" defTabSz="914340">
              <a:spcBef>
                <a:spcPts val="0"/>
              </a:spcBef>
              <a:buFont typeface="Arial" panose="020B0604020202020204" pitchFamily="34" charset="0"/>
              <a:buChar char="•"/>
              <a:defRPr/>
            </a:pPr>
            <a:endParaRPr lang="en-US" altLang="en-US" sz="1100" dirty="0"/>
          </a:p>
          <a:p>
            <a:pPr marL="342900" indent="-342900" defTabSz="914340">
              <a:spcBef>
                <a:spcPts val="0"/>
              </a:spcBef>
              <a:buFont typeface="Arial" panose="020B0604020202020204" pitchFamily="34" charset="0"/>
              <a:buChar char="•"/>
              <a:defRPr/>
            </a:pPr>
            <a:r>
              <a:rPr lang="en-US" altLang="en-US" sz="2200" dirty="0"/>
              <a:t>Improve project management and collaboration with implementing agencies.</a:t>
            </a:r>
          </a:p>
          <a:p>
            <a:pPr marL="342900" indent="-342900" defTabSz="914340">
              <a:spcBef>
                <a:spcPts val="0"/>
              </a:spcBef>
              <a:buFont typeface="Arial" panose="020B0604020202020204" pitchFamily="34" charset="0"/>
              <a:buChar char="•"/>
              <a:defRPr/>
            </a:pPr>
            <a:endParaRPr lang="en-US" altLang="en-US" sz="1100" dirty="0"/>
          </a:p>
          <a:p>
            <a:pPr marL="342900" indent="-342900" defTabSz="914340">
              <a:spcBef>
                <a:spcPts val="0"/>
              </a:spcBef>
              <a:buFont typeface="Arial" panose="020B0604020202020204" pitchFamily="34" charset="0"/>
              <a:buChar char="•"/>
              <a:defRPr/>
            </a:pPr>
            <a:r>
              <a:rPr lang="en-US" sz="2200" dirty="0"/>
              <a:t>To enforce quality and value for money in road infrastructure works.</a:t>
            </a:r>
          </a:p>
        </p:txBody>
      </p:sp>
    </p:spTree>
    <p:extLst>
      <p:ext uri="{BB962C8B-B14F-4D97-AF65-F5344CB8AC3E}">
        <p14:creationId xmlns:p14="http://schemas.microsoft.com/office/powerpoint/2010/main" val="294767791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47681-D929-B6BD-2BB3-FBA50FFB7786}"/>
            </a:ext>
          </a:extLst>
        </p:cNvPr>
        <p:cNvGrpSpPr/>
        <p:nvPr/>
      </p:nvGrpSpPr>
      <p:grpSpPr>
        <a:xfrm>
          <a:off x="0" y="0"/>
          <a:ext cx="0" cy="0"/>
          <a:chOff x="0" y="0"/>
          <a:chExt cx="0" cy="0"/>
        </a:xfrm>
      </p:grpSpPr>
      <p:sp>
        <p:nvSpPr>
          <p:cNvPr id="11267" name="Slide Number Placeholder 3">
            <a:extLst>
              <a:ext uri="{FF2B5EF4-FFF2-40B4-BE49-F238E27FC236}">
                <a16:creationId xmlns:a16="http://schemas.microsoft.com/office/drawing/2014/main" id="{3C329CAA-1D30-68A8-2B82-716BBCAF9A69}"/>
              </a:ext>
            </a:extLst>
          </p:cNvPr>
          <p:cNvSpPr txBox="1">
            <a:spLocks/>
          </p:cNvSpPr>
          <p:nvPr/>
        </p:nvSpPr>
        <p:spPr bwMode="auto">
          <a:xfrm>
            <a:off x="11255375" y="6257925"/>
            <a:ext cx="431800" cy="38893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lnSpc>
                <a:spcPct val="100000"/>
              </a:lnSpc>
              <a:spcBef>
                <a:spcPct val="0"/>
              </a:spcBef>
              <a:buFontTx/>
              <a:buNone/>
            </a:pPr>
            <a:fld id="{91128264-3527-447C-8681-B8A12D7010C1}" type="slidenum">
              <a:rPr lang="en-US" altLang="LID4096" sz="2800">
                <a:solidFill>
                  <a:srgbClr val="7F7F7F"/>
                </a:solidFill>
              </a:rPr>
              <a:pPr algn="ctr" eaLnBrk="1" hangingPunct="1">
                <a:lnSpc>
                  <a:spcPct val="100000"/>
                </a:lnSpc>
                <a:spcBef>
                  <a:spcPct val="0"/>
                </a:spcBef>
                <a:buFontTx/>
                <a:buNone/>
              </a:pPr>
              <a:t>25</a:t>
            </a:fld>
            <a:endParaRPr lang="en-US" altLang="LID4096" sz="2800">
              <a:solidFill>
                <a:srgbClr val="7F7F7F"/>
              </a:solidFill>
            </a:endParaRPr>
          </a:p>
        </p:txBody>
      </p:sp>
      <p:sp>
        <p:nvSpPr>
          <p:cNvPr id="24580" name="Title 10">
            <a:extLst>
              <a:ext uri="{FF2B5EF4-FFF2-40B4-BE49-F238E27FC236}">
                <a16:creationId xmlns:a16="http://schemas.microsoft.com/office/drawing/2014/main" id="{7DE96AC9-1359-D004-55AB-E656287EA259}"/>
              </a:ext>
            </a:extLst>
          </p:cNvPr>
          <p:cNvSpPr txBox="1">
            <a:spLocks/>
          </p:cNvSpPr>
          <p:nvPr/>
        </p:nvSpPr>
        <p:spPr bwMode="auto">
          <a:xfrm>
            <a:off x="2743200" y="166448"/>
            <a:ext cx="5250231" cy="113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lnSpc>
                <a:spcPct val="100000"/>
              </a:lnSpc>
              <a:spcBef>
                <a:spcPct val="0"/>
              </a:spcBef>
              <a:buFontTx/>
              <a:buNone/>
            </a:pPr>
            <a:r>
              <a:rPr lang="en-US" altLang="en-US" sz="3600" b="1" dirty="0">
                <a:solidFill>
                  <a:schemeClr val="tx2"/>
                </a:solidFill>
                <a:latin typeface="+mj-lt"/>
                <a:ea typeface="+mj-ea"/>
                <a:cs typeface="+mj-cs"/>
              </a:rPr>
              <a:t>SETTING UP THE WAY FORWARD</a:t>
            </a:r>
          </a:p>
        </p:txBody>
      </p:sp>
      <p:pic>
        <p:nvPicPr>
          <p:cNvPr id="2" name="Picture 1">
            <a:extLst>
              <a:ext uri="{FF2B5EF4-FFF2-40B4-BE49-F238E27FC236}">
                <a16:creationId xmlns:a16="http://schemas.microsoft.com/office/drawing/2014/main" id="{61997898-E68E-3D6E-DE17-C0A3EC3E3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1309" y="159283"/>
            <a:ext cx="1873332" cy="1003398"/>
          </a:xfrm>
          <a:prstGeom prst="rect">
            <a:avLst/>
          </a:prstGeom>
          <a:noFill/>
        </p:spPr>
      </p:pic>
      <p:pic>
        <p:nvPicPr>
          <p:cNvPr id="3" name="image_0">
            <a:extLst>
              <a:ext uri="{FF2B5EF4-FFF2-40B4-BE49-F238E27FC236}">
                <a16:creationId xmlns:a16="http://schemas.microsoft.com/office/drawing/2014/main" id="{CF0BF1CB-709A-2961-DD51-75AC3CE63D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05213" y="270734"/>
            <a:ext cx="2913280" cy="822960"/>
          </a:xfrm>
          <a:prstGeom prst="rect">
            <a:avLst/>
          </a:prstGeom>
          <a:noFill/>
          <a:ln>
            <a:noFill/>
          </a:ln>
        </p:spPr>
      </p:pic>
      <p:sp>
        <p:nvSpPr>
          <p:cNvPr id="7" name="Content Placeholder 2">
            <a:extLst>
              <a:ext uri="{FF2B5EF4-FFF2-40B4-BE49-F238E27FC236}">
                <a16:creationId xmlns:a16="http://schemas.microsoft.com/office/drawing/2014/main" id="{D1559028-BC40-4241-2195-211F3621F44A}"/>
              </a:ext>
            </a:extLst>
          </p:cNvPr>
          <p:cNvSpPr txBox="1">
            <a:spLocks/>
          </p:cNvSpPr>
          <p:nvPr/>
        </p:nvSpPr>
        <p:spPr>
          <a:xfrm>
            <a:off x="591310" y="1459407"/>
            <a:ext cx="5071512" cy="50685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defTabSz="914340">
              <a:spcBef>
                <a:spcPts val="0"/>
              </a:spcBef>
              <a:defRPr/>
            </a:pPr>
            <a:endParaRPr lang="en-AU" sz="1100" dirty="0"/>
          </a:p>
          <a:p>
            <a:pPr defTabSz="914340">
              <a:spcBef>
                <a:spcPts val="0"/>
              </a:spcBef>
              <a:defRPr/>
            </a:pPr>
            <a:r>
              <a:rPr lang="en-AU" sz="2200" b="1" dirty="0"/>
              <a:t>Climate Change Adaptation</a:t>
            </a:r>
          </a:p>
          <a:p>
            <a:pPr defTabSz="914340">
              <a:spcBef>
                <a:spcPts val="0"/>
              </a:spcBef>
              <a:defRPr/>
            </a:pPr>
            <a:endParaRPr lang="en-AU" sz="1100" dirty="0"/>
          </a:p>
          <a:p>
            <a:pPr defTabSz="914340">
              <a:spcBef>
                <a:spcPts val="0"/>
              </a:spcBef>
              <a:defRPr/>
            </a:pPr>
            <a:r>
              <a:rPr lang="en-AU" altLang="en-US" sz="2200" dirty="0"/>
              <a:t>Road Agencies need to manage the anticipated climate change effects through </a:t>
            </a:r>
            <a:r>
              <a:rPr lang="en-AU" altLang="en-US" sz="2200" b="1" dirty="0">
                <a:solidFill>
                  <a:srgbClr val="FF0000"/>
                </a:solidFill>
              </a:rPr>
              <a:t>adaptation</a:t>
            </a:r>
            <a:r>
              <a:rPr lang="en-AU" altLang="en-US" sz="2200" dirty="0"/>
              <a:t> (as it is cheaper in the long-term) than annual reactive maintenance.</a:t>
            </a:r>
          </a:p>
          <a:p>
            <a:pPr defTabSz="914340">
              <a:spcBef>
                <a:spcPts val="0"/>
              </a:spcBef>
              <a:defRPr/>
            </a:pPr>
            <a:endParaRPr lang="en-AU" altLang="en-US" sz="1100" dirty="0"/>
          </a:p>
          <a:p>
            <a:pPr defTabSz="914340">
              <a:spcBef>
                <a:spcPts val="0"/>
              </a:spcBef>
              <a:defRPr/>
            </a:pPr>
            <a:r>
              <a:rPr lang="en-US" altLang="en-US" sz="2200" dirty="0"/>
              <a:t>Road Agencies should incorporate climate data into road design/planning.</a:t>
            </a:r>
          </a:p>
          <a:p>
            <a:pPr defTabSz="914340">
              <a:spcBef>
                <a:spcPts val="0"/>
              </a:spcBef>
              <a:defRPr/>
            </a:pPr>
            <a:endParaRPr lang="en-AU" sz="1100" dirty="0"/>
          </a:p>
          <a:p>
            <a:pPr defTabSz="914340">
              <a:spcBef>
                <a:spcPts val="0"/>
              </a:spcBef>
              <a:defRPr/>
            </a:pPr>
            <a:r>
              <a:rPr lang="en-US" altLang="en-US" sz="2200" dirty="0"/>
              <a:t>Effects of climate change emergencies are too huge to be managed by the Roads Fund resources alone. Significant Government and donor support is always needed (E.g., RCRP and RESTORE projects by the World Bank)</a:t>
            </a:r>
          </a:p>
        </p:txBody>
      </p:sp>
      <p:sp>
        <p:nvSpPr>
          <p:cNvPr id="4" name="Content Placeholder 2">
            <a:extLst>
              <a:ext uri="{FF2B5EF4-FFF2-40B4-BE49-F238E27FC236}">
                <a16:creationId xmlns:a16="http://schemas.microsoft.com/office/drawing/2014/main" id="{C12E5E98-FD90-39FC-DA8E-DD426BDE842B}"/>
              </a:ext>
            </a:extLst>
          </p:cNvPr>
          <p:cNvSpPr txBox="1">
            <a:spLocks/>
          </p:cNvSpPr>
          <p:nvPr/>
        </p:nvSpPr>
        <p:spPr>
          <a:xfrm>
            <a:off x="5946628" y="1374628"/>
            <a:ext cx="5654062" cy="47985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defTabSz="914340">
              <a:spcBef>
                <a:spcPts val="0"/>
              </a:spcBef>
              <a:defRPr/>
            </a:pPr>
            <a:endParaRPr lang="en-AU" sz="1100" dirty="0"/>
          </a:p>
          <a:p>
            <a:pPr defTabSz="914340">
              <a:spcBef>
                <a:spcPts val="0"/>
              </a:spcBef>
              <a:defRPr/>
            </a:pPr>
            <a:r>
              <a:rPr lang="en-US" altLang="en-US" sz="2200" b="1" dirty="0">
                <a:latin typeface="Arial" panose="020B0604020202020204" pitchFamily="34" charset="0"/>
              </a:rPr>
              <a:t>Collaborative corridor financing</a:t>
            </a:r>
          </a:p>
          <a:p>
            <a:pPr defTabSz="914340">
              <a:spcBef>
                <a:spcPts val="0"/>
              </a:spcBef>
              <a:defRPr/>
            </a:pPr>
            <a:endParaRPr lang="en-AU" sz="1100" dirty="0"/>
          </a:p>
          <a:p>
            <a:pPr defTabSz="914340">
              <a:spcBef>
                <a:spcPts val="0"/>
              </a:spcBef>
              <a:defRPr/>
            </a:pPr>
            <a:r>
              <a:rPr lang="en-US" sz="2200" dirty="0"/>
              <a:t>SADC to develop integrated bilateral and regional transport policies that spells out clear strategies on road infrastructure development.</a:t>
            </a:r>
          </a:p>
          <a:p>
            <a:pPr defTabSz="914340">
              <a:spcBef>
                <a:spcPts val="0"/>
              </a:spcBef>
              <a:defRPr/>
            </a:pPr>
            <a:endParaRPr lang="en-US" sz="1200" dirty="0"/>
          </a:p>
          <a:p>
            <a:pPr defTabSz="914340">
              <a:spcBef>
                <a:spcPts val="0"/>
              </a:spcBef>
              <a:defRPr/>
            </a:pPr>
            <a:r>
              <a:rPr lang="en-US" sz="2200" dirty="0"/>
              <a:t>Bilateral and regional cooperation with respect to attracting strategic investments to undertake large scale  infrastructure projects e.g., collaborative PPPs.</a:t>
            </a:r>
          </a:p>
          <a:p>
            <a:pPr defTabSz="914340">
              <a:spcBef>
                <a:spcPts val="0"/>
              </a:spcBef>
              <a:defRPr/>
            </a:pPr>
            <a:endParaRPr lang="en-US" sz="1100" dirty="0"/>
          </a:p>
          <a:p>
            <a:r>
              <a:rPr lang="en-US" sz="2200" dirty="0"/>
              <a:t>SADC countries should develop railway infrastructure and systems to complement road transport. There is a perceived overuse of roads in the region.</a:t>
            </a:r>
          </a:p>
        </p:txBody>
      </p:sp>
    </p:spTree>
    <p:extLst>
      <p:ext uri="{BB962C8B-B14F-4D97-AF65-F5344CB8AC3E}">
        <p14:creationId xmlns:p14="http://schemas.microsoft.com/office/powerpoint/2010/main" val="359108884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719702-4482-D5EE-25E1-E9325BB56CD0}"/>
            </a:ext>
          </a:extLst>
        </p:cNvPr>
        <p:cNvGrpSpPr/>
        <p:nvPr/>
      </p:nvGrpSpPr>
      <p:grpSpPr>
        <a:xfrm>
          <a:off x="0" y="0"/>
          <a:ext cx="0" cy="0"/>
          <a:chOff x="0" y="0"/>
          <a:chExt cx="0" cy="0"/>
        </a:xfrm>
      </p:grpSpPr>
      <p:sp useBgFill="1">
        <p:nvSpPr>
          <p:cNvPr id="20568" name="Rectangle 20567">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570" name="Rectangle 20569">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2" name="Rectangle 20571">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4" name="Rectangle 20573">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6" name="Rectangle 20575">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Subtitle 2">
            <a:extLst>
              <a:ext uri="{FF2B5EF4-FFF2-40B4-BE49-F238E27FC236}">
                <a16:creationId xmlns:a16="http://schemas.microsoft.com/office/drawing/2014/main" id="{53F235B2-48BA-ED93-FB57-DE80230C0276}"/>
              </a:ext>
            </a:extLst>
          </p:cNvPr>
          <p:cNvSpPr>
            <a:spLocks noGrp="1"/>
          </p:cNvSpPr>
          <p:nvPr>
            <p:ph type="subTitle" idx="1"/>
          </p:nvPr>
        </p:nvSpPr>
        <p:spPr>
          <a:xfrm>
            <a:off x="533593" y="372996"/>
            <a:ext cx="11165348" cy="830453"/>
          </a:xfrm>
        </p:spPr>
        <p:txBody>
          <a:bodyPr anchor="ctr">
            <a:noAutofit/>
          </a:bodyPr>
          <a:lstStyle/>
          <a:p>
            <a:pPr algn="l">
              <a:defRPr/>
            </a:pPr>
            <a:r>
              <a:rPr lang="en-US" altLang="en-MW" sz="4000" b="1" dirty="0">
                <a:solidFill>
                  <a:srgbClr val="FFFFFF"/>
                </a:solidFill>
                <a:latin typeface="Calibri" panose="020F0502020204030204" pitchFamily="34" charset="0"/>
                <a:ea typeface="Roboto light"/>
                <a:cs typeface="Roboto light"/>
              </a:rPr>
              <a:t>	THANK YOU.		MERCI.		OBRIGADO. </a:t>
            </a:r>
          </a:p>
        </p:txBody>
      </p:sp>
      <p:pic>
        <p:nvPicPr>
          <p:cNvPr id="4" name="image_0">
            <a:extLst>
              <a:ext uri="{FF2B5EF4-FFF2-40B4-BE49-F238E27FC236}">
                <a16:creationId xmlns:a16="http://schemas.microsoft.com/office/drawing/2014/main" id="{6E8C47CE-A1E7-DFBE-4922-BC36B624F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690661" y="3182425"/>
            <a:ext cx="3688088" cy="1034798"/>
          </a:xfrm>
          <a:prstGeom prst="rect">
            <a:avLst/>
          </a:prstGeom>
          <a:noFill/>
        </p:spPr>
      </p:pic>
      <p:pic>
        <p:nvPicPr>
          <p:cNvPr id="2" name="Picture 1">
            <a:extLst>
              <a:ext uri="{FF2B5EF4-FFF2-40B4-BE49-F238E27FC236}">
                <a16:creationId xmlns:a16="http://schemas.microsoft.com/office/drawing/2014/main" id="{DEF1AF3C-F9F7-9736-12F8-FF6B2C35D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345176" y="2783949"/>
            <a:ext cx="3231160" cy="1804572"/>
          </a:xfrm>
          <a:prstGeom prst="rect">
            <a:avLst/>
          </a:prstGeom>
          <a:noFill/>
        </p:spPr>
      </p:pic>
    </p:spTree>
    <p:extLst>
      <p:ext uri="{BB962C8B-B14F-4D97-AF65-F5344CB8AC3E}">
        <p14:creationId xmlns:p14="http://schemas.microsoft.com/office/powerpoint/2010/main" val="348742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579B3-F3CB-BDD3-E574-3F6D2AD6DECC}"/>
            </a:ext>
          </a:extLst>
        </p:cNvPr>
        <p:cNvGrpSpPr/>
        <p:nvPr/>
      </p:nvGrpSpPr>
      <p:grpSpPr>
        <a:xfrm>
          <a:off x="0" y="0"/>
          <a:ext cx="0" cy="0"/>
          <a:chOff x="0" y="0"/>
          <a:chExt cx="0" cy="0"/>
        </a:xfrm>
      </p:grpSpPr>
      <p:sp>
        <p:nvSpPr>
          <p:cNvPr id="11267" name="Slide Number Placeholder 3">
            <a:extLst>
              <a:ext uri="{FF2B5EF4-FFF2-40B4-BE49-F238E27FC236}">
                <a16:creationId xmlns:a16="http://schemas.microsoft.com/office/drawing/2014/main" id="{CEB89A0A-90B0-8B4F-65E3-10D3914365AF}"/>
              </a:ext>
            </a:extLst>
          </p:cNvPr>
          <p:cNvSpPr txBox="1">
            <a:spLocks/>
          </p:cNvSpPr>
          <p:nvPr/>
        </p:nvSpPr>
        <p:spPr bwMode="auto">
          <a:xfrm>
            <a:off x="11255375" y="6257925"/>
            <a:ext cx="431800" cy="38893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lnSpc>
                <a:spcPct val="100000"/>
              </a:lnSpc>
              <a:spcBef>
                <a:spcPct val="0"/>
              </a:spcBef>
              <a:buFontTx/>
              <a:buNone/>
            </a:pPr>
            <a:fld id="{91128264-3527-447C-8681-B8A12D7010C1}" type="slidenum">
              <a:rPr lang="en-US" altLang="LID4096" sz="2800">
                <a:solidFill>
                  <a:srgbClr val="7F7F7F"/>
                </a:solidFill>
              </a:rPr>
              <a:pPr algn="ctr" eaLnBrk="1" hangingPunct="1">
                <a:lnSpc>
                  <a:spcPct val="100000"/>
                </a:lnSpc>
                <a:spcBef>
                  <a:spcPct val="0"/>
                </a:spcBef>
                <a:buFontTx/>
                <a:buNone/>
              </a:pPr>
              <a:t>3</a:t>
            </a:fld>
            <a:endParaRPr lang="en-US" altLang="LID4096" sz="2800">
              <a:solidFill>
                <a:srgbClr val="7F7F7F"/>
              </a:solidFill>
            </a:endParaRPr>
          </a:p>
        </p:txBody>
      </p:sp>
      <p:sp>
        <p:nvSpPr>
          <p:cNvPr id="24580" name="Title 10">
            <a:extLst>
              <a:ext uri="{FF2B5EF4-FFF2-40B4-BE49-F238E27FC236}">
                <a16:creationId xmlns:a16="http://schemas.microsoft.com/office/drawing/2014/main" id="{214BCB03-8FE2-0FF2-C4F2-1D6020333C0B}"/>
              </a:ext>
            </a:extLst>
          </p:cNvPr>
          <p:cNvSpPr txBox="1">
            <a:spLocks/>
          </p:cNvSpPr>
          <p:nvPr/>
        </p:nvSpPr>
        <p:spPr bwMode="auto">
          <a:xfrm>
            <a:off x="2743200" y="166448"/>
            <a:ext cx="5250231" cy="113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lnSpc>
                <a:spcPct val="100000"/>
              </a:lnSpc>
              <a:spcBef>
                <a:spcPct val="0"/>
              </a:spcBef>
              <a:buFontTx/>
              <a:buNone/>
            </a:pPr>
            <a:r>
              <a:rPr lang="en-US" altLang="en-US" sz="3600" b="1" dirty="0">
                <a:solidFill>
                  <a:schemeClr val="tx2"/>
                </a:solidFill>
                <a:latin typeface="+mj-lt"/>
                <a:ea typeface="+mj-ea"/>
                <a:cs typeface="+mj-cs"/>
              </a:rPr>
              <a:t>ROAD INFRASTRUCTURE IN MALAWI</a:t>
            </a:r>
          </a:p>
        </p:txBody>
      </p:sp>
      <p:pic>
        <p:nvPicPr>
          <p:cNvPr id="2" name="Picture 1">
            <a:extLst>
              <a:ext uri="{FF2B5EF4-FFF2-40B4-BE49-F238E27FC236}">
                <a16:creationId xmlns:a16="http://schemas.microsoft.com/office/drawing/2014/main" id="{A4C6072B-EF02-5F45-8E0B-7C15FECA5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1309" y="159283"/>
            <a:ext cx="1873332" cy="1003398"/>
          </a:xfrm>
          <a:prstGeom prst="rect">
            <a:avLst/>
          </a:prstGeom>
          <a:noFill/>
        </p:spPr>
      </p:pic>
      <p:pic>
        <p:nvPicPr>
          <p:cNvPr id="3" name="image_0">
            <a:extLst>
              <a:ext uri="{FF2B5EF4-FFF2-40B4-BE49-F238E27FC236}">
                <a16:creationId xmlns:a16="http://schemas.microsoft.com/office/drawing/2014/main" id="{4454D11E-1BE8-E971-47DD-0994767C31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05213" y="270734"/>
            <a:ext cx="2913280" cy="822960"/>
          </a:xfrm>
          <a:prstGeom prst="rect">
            <a:avLst/>
          </a:prstGeom>
          <a:noFill/>
          <a:ln>
            <a:noFill/>
          </a:ln>
        </p:spPr>
      </p:pic>
      <p:sp>
        <p:nvSpPr>
          <p:cNvPr id="7" name="Content Placeholder 2">
            <a:extLst>
              <a:ext uri="{FF2B5EF4-FFF2-40B4-BE49-F238E27FC236}">
                <a16:creationId xmlns:a16="http://schemas.microsoft.com/office/drawing/2014/main" id="{5D7F02D2-F32F-39A6-DA07-BCA038259EA7}"/>
              </a:ext>
            </a:extLst>
          </p:cNvPr>
          <p:cNvSpPr txBox="1">
            <a:spLocks/>
          </p:cNvSpPr>
          <p:nvPr/>
        </p:nvSpPr>
        <p:spPr>
          <a:xfrm>
            <a:off x="4222165" y="1459408"/>
            <a:ext cx="7465010" cy="47985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defTabSz="914340">
              <a:spcBef>
                <a:spcPts val="0"/>
              </a:spcBef>
              <a:defRPr/>
            </a:pPr>
            <a:r>
              <a:rPr lang="en-US" sz="2200" dirty="0"/>
              <a:t>Road infrastructure remains a critical enabler of Malawi’s socio-economic development. </a:t>
            </a:r>
          </a:p>
          <a:p>
            <a:pPr defTabSz="914340">
              <a:spcBef>
                <a:spcPts val="0"/>
              </a:spcBef>
              <a:defRPr/>
            </a:pPr>
            <a:endParaRPr lang="en-US" sz="1100" dirty="0"/>
          </a:p>
          <a:p>
            <a:r>
              <a:rPr lang="en-US" sz="2200" dirty="0"/>
              <a:t>As a landlocked country, Malawi depends heavily on its road network to facilitate domestic and international trade.</a:t>
            </a:r>
          </a:p>
          <a:p>
            <a:pPr defTabSz="914340">
              <a:spcBef>
                <a:spcPts val="0"/>
              </a:spcBef>
              <a:defRPr/>
            </a:pPr>
            <a:endParaRPr lang="en-AU" sz="1100" dirty="0"/>
          </a:p>
          <a:p>
            <a:r>
              <a:rPr lang="en-US" sz="2200" dirty="0"/>
              <a:t>However, despite its importance, the road sector continues to face significant financing challenges.</a:t>
            </a:r>
          </a:p>
          <a:p>
            <a:endParaRPr lang="en-US" sz="1100" dirty="0"/>
          </a:p>
          <a:p>
            <a:r>
              <a:rPr lang="en-US" sz="2200" dirty="0"/>
              <a:t>The demand for road construction, rehabilitation, and maintenance consistently outpace available financial resources. </a:t>
            </a:r>
          </a:p>
          <a:p>
            <a:endParaRPr lang="en-US" sz="1100" dirty="0"/>
          </a:p>
          <a:p>
            <a:r>
              <a:rPr lang="en-US" sz="2200" dirty="0"/>
              <a:t>This has resulted in a growing backlog of road maintenance works and deterioration of road conditions.</a:t>
            </a:r>
          </a:p>
          <a:p>
            <a:endParaRPr lang="en-US" sz="2200" dirty="0"/>
          </a:p>
        </p:txBody>
      </p:sp>
      <p:pic>
        <p:nvPicPr>
          <p:cNvPr id="4" name="Picture 3">
            <a:extLst>
              <a:ext uri="{FF2B5EF4-FFF2-40B4-BE49-F238E27FC236}">
                <a16:creationId xmlns:a16="http://schemas.microsoft.com/office/drawing/2014/main" id="{12C180E3-65CE-C367-01D9-05033967B1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684" y="1485927"/>
            <a:ext cx="3352920" cy="4846320"/>
          </a:xfrm>
          <a:prstGeom prst="rect">
            <a:avLst/>
          </a:prstGeom>
          <a:noFill/>
          <a:ln>
            <a:noFill/>
          </a:ln>
        </p:spPr>
      </p:pic>
    </p:spTree>
    <p:extLst>
      <p:ext uri="{BB962C8B-B14F-4D97-AF65-F5344CB8AC3E}">
        <p14:creationId xmlns:p14="http://schemas.microsoft.com/office/powerpoint/2010/main" val="408333805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ubtitle 2">
            <a:extLst>
              <a:ext uri="{FF2B5EF4-FFF2-40B4-BE49-F238E27FC236}">
                <a16:creationId xmlns:a16="http://schemas.microsoft.com/office/drawing/2014/main" id="{B554C535-DBE5-26F5-48A4-7A8F3A01E772}"/>
              </a:ext>
            </a:extLst>
          </p:cNvPr>
          <p:cNvSpPr>
            <a:spLocks noGrp="1"/>
          </p:cNvSpPr>
          <p:nvPr>
            <p:ph type="subTitle" idx="1"/>
          </p:nvPr>
        </p:nvSpPr>
        <p:spPr>
          <a:xfrm>
            <a:off x="2057400" y="1600200"/>
            <a:ext cx="7854950" cy="2678502"/>
          </a:xfrm>
        </p:spPr>
        <p:txBody>
          <a:bodyPr>
            <a:normAutofit/>
          </a:bodyPr>
          <a:lstStyle/>
          <a:p>
            <a:pPr>
              <a:defRPr/>
            </a:pPr>
            <a:endParaRPr lang="en-US" altLang="en-MW" sz="4000" b="1" dirty="0">
              <a:latin typeface="Calibri" panose="020F0502020204030204" pitchFamily="34" charset="0"/>
              <a:ea typeface="Roboto light"/>
              <a:cs typeface="Roboto light"/>
            </a:endParaRPr>
          </a:p>
          <a:p>
            <a:pPr>
              <a:defRPr/>
            </a:pPr>
            <a:r>
              <a:rPr lang="en-US" altLang="en-MW" sz="4000" b="1" dirty="0">
                <a:solidFill>
                  <a:schemeClr val="tx2"/>
                </a:solidFill>
                <a:latin typeface="+mj-lt"/>
                <a:ea typeface="+mj-ea"/>
                <a:cs typeface="+mj-cs"/>
              </a:rPr>
              <a:t>CURRENT FINANCING STATUS AND CHALLENGES</a:t>
            </a:r>
            <a:endParaRPr altLang="en-MW" sz="4000" b="1" dirty="0">
              <a:solidFill>
                <a:schemeClr val="tx2"/>
              </a:solidFill>
              <a:latin typeface="+mj-lt"/>
              <a:ea typeface="+mj-ea"/>
              <a:cs typeface="+mj-cs"/>
            </a:endParaRPr>
          </a:p>
        </p:txBody>
      </p:sp>
      <p:pic>
        <p:nvPicPr>
          <p:cNvPr id="2" name="image_0">
            <a:extLst>
              <a:ext uri="{FF2B5EF4-FFF2-40B4-BE49-F238E27FC236}">
                <a16:creationId xmlns:a16="http://schemas.microsoft.com/office/drawing/2014/main" id="{6D134B5B-257C-F8B3-BD89-8BB738DFBA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6969" y="5458562"/>
            <a:ext cx="2913280" cy="822960"/>
          </a:xfrm>
          <a:prstGeom prst="rect">
            <a:avLst/>
          </a:prstGeom>
          <a:noFill/>
          <a:ln>
            <a:noFill/>
          </a:ln>
        </p:spPr>
      </p:pic>
      <p:pic>
        <p:nvPicPr>
          <p:cNvPr id="3" name="Picture 2">
            <a:extLst>
              <a:ext uri="{FF2B5EF4-FFF2-40B4-BE49-F238E27FC236}">
                <a16:creationId xmlns:a16="http://schemas.microsoft.com/office/drawing/2014/main" id="{75F3973F-9C5D-F3B1-5FDD-80B37D6561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21751" y="5379236"/>
            <a:ext cx="1615580" cy="90228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3">
            <a:extLst>
              <a:ext uri="{FF2B5EF4-FFF2-40B4-BE49-F238E27FC236}">
                <a16:creationId xmlns:a16="http://schemas.microsoft.com/office/drawing/2014/main" id="{8A8FA18D-84FE-941D-6013-21D9CE680F0E}"/>
              </a:ext>
            </a:extLst>
          </p:cNvPr>
          <p:cNvSpPr>
            <a:spLocks noGrp="1"/>
          </p:cNvSpPr>
          <p:nvPr>
            <p:ph idx="1"/>
          </p:nvPr>
        </p:nvSpPr>
        <p:spPr>
          <a:xfrm>
            <a:off x="314892" y="1453351"/>
            <a:ext cx="11372283" cy="4722435"/>
          </a:xfrm>
        </p:spPr>
        <p:txBody>
          <a:bodyPr>
            <a:normAutofit/>
          </a:bodyPr>
          <a:lstStyle/>
          <a:p>
            <a:pPr marL="457200" lvl="1" indent="0">
              <a:buFont typeface="Arial" panose="020B0604020202020204" pitchFamily="34" charset="0"/>
              <a:buNone/>
            </a:pPr>
            <a:endParaRPr lang="en-US" altLang="LID4096" sz="1400" b="1" dirty="0">
              <a:solidFill>
                <a:srgbClr val="7030A0"/>
              </a:solidFill>
              <a:latin typeface="Calibri" panose="020F0502020204030204" pitchFamily="34" charset="0"/>
            </a:endParaRPr>
          </a:p>
          <a:p>
            <a:pPr marL="457200" lvl="1" indent="0">
              <a:buNone/>
            </a:pPr>
            <a:r>
              <a:rPr lang="en-US" altLang="LID4096" sz="2600" dirty="0"/>
              <a:t>In Malawi, road infrastructures are financed in two ways:</a:t>
            </a:r>
            <a:r>
              <a:rPr altLang="LID4096" sz="2600" dirty="0"/>
              <a:t> </a:t>
            </a:r>
          </a:p>
          <a:p>
            <a:pPr marL="457200" lvl="1" indent="0">
              <a:buFont typeface="Arial" panose="020B0604020202020204" pitchFamily="34" charset="0"/>
              <a:buNone/>
            </a:pPr>
            <a:endParaRPr altLang="LID4096" sz="1400" dirty="0"/>
          </a:p>
          <a:p>
            <a:pPr marL="457200" lvl="1" indent="0">
              <a:buFont typeface="Arial" panose="020B0604020202020204" pitchFamily="34" charset="0"/>
              <a:buNone/>
            </a:pPr>
            <a:endParaRPr altLang="LID4096" sz="1400" dirty="0"/>
          </a:p>
          <a:p>
            <a:pPr marL="457200" lvl="1" indent="0">
              <a:buNone/>
            </a:pPr>
            <a:endParaRPr lang="en-US" altLang="LID4096" sz="1400" dirty="0"/>
          </a:p>
          <a:p>
            <a:pPr marL="457200" lvl="1" indent="0">
              <a:buNone/>
            </a:pPr>
            <a:endParaRPr lang="en-US" altLang="LID4096" sz="1400" dirty="0"/>
          </a:p>
          <a:p>
            <a:pPr marL="457200" lvl="1" indent="0">
              <a:buNone/>
            </a:pPr>
            <a:endParaRPr lang="en-US" altLang="LID4096" sz="1400" dirty="0"/>
          </a:p>
          <a:p>
            <a:pPr marL="457200" lvl="1" indent="0">
              <a:buNone/>
            </a:pPr>
            <a:endParaRPr lang="en-US" altLang="LID4096" sz="1400" dirty="0"/>
          </a:p>
          <a:p>
            <a:pPr marL="457200" lvl="1" indent="0">
              <a:buNone/>
            </a:pPr>
            <a:endParaRPr lang="en-US" altLang="LID4096" sz="1400" dirty="0"/>
          </a:p>
          <a:p>
            <a:pPr marL="457200" lvl="1" indent="0">
              <a:buNone/>
            </a:pPr>
            <a:endParaRPr lang="en-US" altLang="LID4096" sz="1400" dirty="0"/>
          </a:p>
          <a:p>
            <a:pPr marL="457200" lvl="1" indent="0">
              <a:buNone/>
            </a:pPr>
            <a:endParaRPr lang="en-US" altLang="LID4096" sz="1400" dirty="0"/>
          </a:p>
          <a:p>
            <a:pPr marL="457200" lvl="1" indent="0">
              <a:buNone/>
            </a:pPr>
            <a:endParaRPr altLang="LID4096" sz="1400" dirty="0"/>
          </a:p>
          <a:p>
            <a:pPr marL="457200" lvl="1" indent="0"/>
            <a:endParaRPr altLang="LID4096" sz="2600" dirty="0"/>
          </a:p>
          <a:p>
            <a:pPr marL="914400" lvl="2" indent="0">
              <a:buFont typeface="Arial" panose="020B0604020202020204" pitchFamily="34" charset="0"/>
              <a:buNone/>
            </a:pPr>
            <a:endParaRPr altLang="LID4096" sz="2600" i="1" dirty="0"/>
          </a:p>
        </p:txBody>
      </p:sp>
      <p:sp>
        <p:nvSpPr>
          <p:cNvPr id="11267" name="Slide Number Placeholder 3">
            <a:extLst>
              <a:ext uri="{FF2B5EF4-FFF2-40B4-BE49-F238E27FC236}">
                <a16:creationId xmlns:a16="http://schemas.microsoft.com/office/drawing/2014/main" id="{D3DF1391-9C13-9084-3F9B-8306D8FC135E}"/>
              </a:ext>
            </a:extLst>
          </p:cNvPr>
          <p:cNvSpPr txBox="1">
            <a:spLocks/>
          </p:cNvSpPr>
          <p:nvPr/>
        </p:nvSpPr>
        <p:spPr bwMode="auto">
          <a:xfrm>
            <a:off x="11255375" y="6257925"/>
            <a:ext cx="431800" cy="38893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lnSpc>
                <a:spcPct val="100000"/>
              </a:lnSpc>
              <a:spcBef>
                <a:spcPct val="0"/>
              </a:spcBef>
              <a:buFontTx/>
              <a:buNone/>
            </a:pPr>
            <a:fld id="{91128264-3527-447C-8681-B8A12D7010C1}" type="slidenum">
              <a:rPr lang="en-US" altLang="LID4096" sz="2800">
                <a:solidFill>
                  <a:srgbClr val="7F7F7F"/>
                </a:solidFill>
              </a:rPr>
              <a:pPr algn="ctr" eaLnBrk="1" hangingPunct="1">
                <a:lnSpc>
                  <a:spcPct val="100000"/>
                </a:lnSpc>
                <a:spcBef>
                  <a:spcPct val="0"/>
                </a:spcBef>
                <a:buFontTx/>
                <a:buNone/>
              </a:pPr>
              <a:t>5</a:t>
            </a:fld>
            <a:endParaRPr lang="en-US" altLang="LID4096" sz="2800">
              <a:solidFill>
                <a:srgbClr val="7F7F7F"/>
              </a:solidFill>
            </a:endParaRPr>
          </a:p>
        </p:txBody>
      </p:sp>
      <p:sp>
        <p:nvSpPr>
          <p:cNvPr id="24580" name="Title 10">
            <a:extLst>
              <a:ext uri="{FF2B5EF4-FFF2-40B4-BE49-F238E27FC236}">
                <a16:creationId xmlns:a16="http://schemas.microsoft.com/office/drawing/2014/main" id="{AE7B2486-313D-F7A2-273A-898A3B58A02C}"/>
              </a:ext>
            </a:extLst>
          </p:cNvPr>
          <p:cNvSpPr txBox="1">
            <a:spLocks/>
          </p:cNvSpPr>
          <p:nvPr/>
        </p:nvSpPr>
        <p:spPr bwMode="auto">
          <a:xfrm>
            <a:off x="2827978" y="159283"/>
            <a:ext cx="5250231" cy="113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lnSpc>
                <a:spcPct val="100000"/>
              </a:lnSpc>
              <a:spcBef>
                <a:spcPct val="0"/>
              </a:spcBef>
              <a:buFontTx/>
              <a:buNone/>
            </a:pPr>
            <a:r>
              <a:rPr lang="en-US" altLang="en-US" sz="3600" b="1" dirty="0">
                <a:solidFill>
                  <a:schemeClr val="tx2"/>
                </a:solidFill>
                <a:latin typeface="+mj-lt"/>
                <a:ea typeface="+mj-ea"/>
                <a:cs typeface="+mj-cs"/>
              </a:rPr>
              <a:t>FINANCING FOR PUBLIC ROADS IN MALAWI</a:t>
            </a:r>
          </a:p>
        </p:txBody>
      </p:sp>
      <p:pic>
        <p:nvPicPr>
          <p:cNvPr id="2" name="Picture 1">
            <a:extLst>
              <a:ext uri="{FF2B5EF4-FFF2-40B4-BE49-F238E27FC236}">
                <a16:creationId xmlns:a16="http://schemas.microsoft.com/office/drawing/2014/main" id="{EE824DAC-28B5-EFEF-2496-5E99AB1C7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1309" y="159283"/>
            <a:ext cx="1873332" cy="1003398"/>
          </a:xfrm>
          <a:prstGeom prst="rect">
            <a:avLst/>
          </a:prstGeom>
          <a:noFill/>
        </p:spPr>
      </p:pic>
      <p:pic>
        <p:nvPicPr>
          <p:cNvPr id="3" name="image_0">
            <a:extLst>
              <a:ext uri="{FF2B5EF4-FFF2-40B4-BE49-F238E27FC236}">
                <a16:creationId xmlns:a16="http://schemas.microsoft.com/office/drawing/2014/main" id="{A2105C83-748C-5ED5-4341-2E5F7CB1D5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05213" y="270734"/>
            <a:ext cx="2913280" cy="822960"/>
          </a:xfrm>
          <a:prstGeom prst="rect">
            <a:avLst/>
          </a:prstGeom>
          <a:noFill/>
          <a:ln>
            <a:noFill/>
          </a:ln>
        </p:spPr>
      </p:pic>
      <p:graphicFrame>
        <p:nvGraphicFramePr>
          <p:cNvPr id="4" name="Table 3">
            <a:extLst>
              <a:ext uri="{FF2B5EF4-FFF2-40B4-BE49-F238E27FC236}">
                <a16:creationId xmlns:a16="http://schemas.microsoft.com/office/drawing/2014/main" id="{4242B73B-C0D3-965F-5EA4-6CADBAC2B9A6}"/>
              </a:ext>
            </a:extLst>
          </p:cNvPr>
          <p:cNvGraphicFramePr>
            <a:graphicFrameLocks noGrp="1"/>
          </p:cNvGraphicFramePr>
          <p:nvPr>
            <p:extLst>
              <p:ext uri="{D42A27DB-BD31-4B8C-83A1-F6EECF244321}">
                <p14:modId xmlns:p14="http://schemas.microsoft.com/office/powerpoint/2010/main" val="641836037"/>
              </p:ext>
            </p:extLst>
          </p:nvPr>
        </p:nvGraphicFramePr>
        <p:xfrm>
          <a:off x="878065" y="2348630"/>
          <a:ext cx="10377310" cy="3840480"/>
        </p:xfrm>
        <a:graphic>
          <a:graphicData uri="http://schemas.openxmlformats.org/drawingml/2006/table">
            <a:tbl>
              <a:tblPr firstRow="1" bandRow="1">
                <a:tableStyleId>{5C22544A-7EE6-4342-B048-85BDC9FD1C3A}</a:tableStyleId>
              </a:tblPr>
              <a:tblGrid>
                <a:gridCol w="2298774">
                  <a:extLst>
                    <a:ext uri="{9D8B030D-6E8A-4147-A177-3AD203B41FA5}">
                      <a16:colId xmlns:a16="http://schemas.microsoft.com/office/drawing/2014/main" val="3996533381"/>
                    </a:ext>
                  </a:extLst>
                </a:gridCol>
                <a:gridCol w="3555956">
                  <a:extLst>
                    <a:ext uri="{9D8B030D-6E8A-4147-A177-3AD203B41FA5}">
                      <a16:colId xmlns:a16="http://schemas.microsoft.com/office/drawing/2014/main" val="3763480865"/>
                    </a:ext>
                  </a:extLst>
                </a:gridCol>
                <a:gridCol w="4522580">
                  <a:extLst>
                    <a:ext uri="{9D8B030D-6E8A-4147-A177-3AD203B41FA5}">
                      <a16:colId xmlns:a16="http://schemas.microsoft.com/office/drawing/2014/main" val="3327268731"/>
                    </a:ext>
                  </a:extLst>
                </a:gridCol>
              </a:tblGrid>
              <a:tr h="370840">
                <a:tc>
                  <a:txBody>
                    <a:bodyPr/>
                    <a:lstStyle/>
                    <a:p>
                      <a:r>
                        <a:rPr lang="en-US" sz="2600" dirty="0"/>
                        <a:t>Category</a:t>
                      </a:r>
                    </a:p>
                  </a:txBody>
                  <a:tcPr/>
                </a:tc>
                <a:tc>
                  <a:txBody>
                    <a:bodyPr/>
                    <a:lstStyle/>
                    <a:p>
                      <a:r>
                        <a:rPr lang="en-US" sz="2600" dirty="0"/>
                        <a:t>Nature of Works</a:t>
                      </a:r>
                    </a:p>
                  </a:txBody>
                  <a:tcPr/>
                </a:tc>
                <a:tc>
                  <a:txBody>
                    <a:bodyPr/>
                    <a:lstStyle/>
                    <a:p>
                      <a:r>
                        <a:rPr lang="en-US" sz="2600" dirty="0"/>
                        <a:t>Source of Funding</a:t>
                      </a:r>
                    </a:p>
                  </a:txBody>
                  <a:tcPr/>
                </a:tc>
                <a:extLst>
                  <a:ext uri="{0D108BD9-81ED-4DB2-BD59-A6C34878D82A}">
                    <a16:rowId xmlns:a16="http://schemas.microsoft.com/office/drawing/2014/main" val="3738785427"/>
                  </a:ext>
                </a:extLst>
              </a:tr>
              <a:tr h="370840">
                <a:tc>
                  <a:txBody>
                    <a:bodyPr/>
                    <a:lstStyle/>
                    <a:p>
                      <a:r>
                        <a:rPr lang="en-US" sz="2600" dirty="0"/>
                        <a:t>Development Budget</a:t>
                      </a:r>
                    </a:p>
                  </a:txBody>
                  <a:tcPr/>
                </a:tc>
                <a:tc>
                  <a:txBody>
                    <a:bodyPr/>
                    <a:lstStyle/>
                    <a:p>
                      <a:pPr marL="285750" indent="-285750">
                        <a:buFont typeface="Arial" panose="020B0604020202020204" pitchFamily="34" charset="0"/>
                        <a:buChar char="•"/>
                      </a:pPr>
                      <a:r>
                        <a:rPr lang="en-US" sz="2600" dirty="0"/>
                        <a:t>New Construction</a:t>
                      </a:r>
                    </a:p>
                    <a:p>
                      <a:pPr marL="285750" indent="-285750">
                        <a:buFont typeface="Arial" panose="020B0604020202020204" pitchFamily="34" charset="0"/>
                        <a:buChar char="•"/>
                      </a:pPr>
                      <a:r>
                        <a:rPr lang="en-US" sz="2600" dirty="0"/>
                        <a:t>Upgrading</a:t>
                      </a:r>
                    </a:p>
                    <a:p>
                      <a:pPr marL="285750" indent="-285750">
                        <a:buFont typeface="Arial" panose="020B0604020202020204" pitchFamily="34" charset="0"/>
                        <a:buChar char="•"/>
                      </a:pPr>
                      <a:r>
                        <a:rPr lang="en-US" sz="2600" dirty="0"/>
                        <a:t>Major Rehabilitations</a:t>
                      </a:r>
                    </a:p>
                  </a:txBody>
                  <a:tcPr/>
                </a:tc>
                <a:tc>
                  <a:txBody>
                    <a:bodyPr/>
                    <a:lstStyle/>
                    <a:p>
                      <a:pPr marL="285750" indent="-285750">
                        <a:buFont typeface="Arial" panose="020B0604020202020204" pitchFamily="34" charset="0"/>
                        <a:buChar char="•"/>
                      </a:pPr>
                      <a:r>
                        <a:rPr lang="en-US" sz="2600" dirty="0"/>
                        <a:t>Donors/Cooperating Partners</a:t>
                      </a:r>
                    </a:p>
                    <a:p>
                      <a:pPr marL="285750" indent="-285750">
                        <a:buFont typeface="Arial" panose="020B0604020202020204" pitchFamily="34" charset="0"/>
                        <a:buChar char="•"/>
                      </a:pPr>
                      <a:r>
                        <a:rPr lang="en-US" sz="2600" dirty="0"/>
                        <a:t>Government/Treasury</a:t>
                      </a:r>
                    </a:p>
                    <a:p>
                      <a:pPr marL="0" indent="0">
                        <a:buFont typeface="Arial" panose="020B0604020202020204" pitchFamily="34" charset="0"/>
                        <a:buNone/>
                      </a:pPr>
                      <a:endParaRPr lang="en-US" sz="2600" dirty="0"/>
                    </a:p>
                  </a:txBody>
                  <a:tcPr/>
                </a:tc>
                <a:extLst>
                  <a:ext uri="{0D108BD9-81ED-4DB2-BD59-A6C34878D82A}">
                    <a16:rowId xmlns:a16="http://schemas.microsoft.com/office/drawing/2014/main" val="2306496618"/>
                  </a:ext>
                </a:extLst>
              </a:tr>
              <a:tr h="370840">
                <a:tc>
                  <a:txBody>
                    <a:bodyPr/>
                    <a:lstStyle/>
                    <a:p>
                      <a:r>
                        <a:rPr lang="en-US" sz="2600" dirty="0"/>
                        <a:t>Recurrent Budget</a:t>
                      </a:r>
                    </a:p>
                  </a:txBody>
                  <a:tcPr/>
                </a:tc>
                <a:tc>
                  <a:txBody>
                    <a:bodyPr/>
                    <a:lstStyle/>
                    <a:p>
                      <a:pPr marL="285750" indent="-285750">
                        <a:buFont typeface="Arial" panose="020B0604020202020204" pitchFamily="34" charset="0"/>
                        <a:buChar char="•"/>
                      </a:pPr>
                      <a:r>
                        <a:rPr lang="en-US" sz="2600" dirty="0"/>
                        <a:t>Routine and periodic maintenance</a:t>
                      </a:r>
                    </a:p>
                    <a:p>
                      <a:pPr marL="285750" indent="-285750">
                        <a:buFont typeface="Arial" panose="020B0604020202020204" pitchFamily="34" charset="0"/>
                        <a:buChar char="•"/>
                      </a:pPr>
                      <a:r>
                        <a:rPr lang="en-US" sz="2600" dirty="0"/>
                        <a:t>Rehabilitation</a:t>
                      </a:r>
                    </a:p>
                    <a:p>
                      <a:pPr marL="285750" indent="-285750">
                        <a:buFont typeface="Arial" panose="020B0604020202020204" pitchFamily="34" charset="0"/>
                        <a:buChar char="•"/>
                      </a:pPr>
                      <a:r>
                        <a:rPr lang="en-US" sz="2600" dirty="0"/>
                        <a:t>Emergencies</a:t>
                      </a:r>
                    </a:p>
                  </a:txBody>
                  <a:tcPr/>
                </a:tc>
                <a:tc>
                  <a:txBody>
                    <a:bodyPr/>
                    <a:lstStyle/>
                    <a:p>
                      <a:pPr marL="285750" indent="-285750">
                        <a:buFont typeface="Arial" panose="020B0604020202020204" pitchFamily="34" charset="0"/>
                        <a:buChar char="•"/>
                      </a:pPr>
                      <a:r>
                        <a:rPr lang="en-US" sz="2600" dirty="0"/>
                        <a:t>The Roads Fund (Fuel levy, International transit fees and Toll fees)</a:t>
                      </a:r>
                    </a:p>
                  </a:txBody>
                  <a:tcPr/>
                </a:tc>
                <a:extLst>
                  <a:ext uri="{0D108BD9-81ED-4DB2-BD59-A6C34878D82A}">
                    <a16:rowId xmlns:a16="http://schemas.microsoft.com/office/drawing/2014/main" val="1434840953"/>
                  </a:ext>
                </a:extLst>
              </a:tr>
            </a:tbl>
          </a:graphicData>
        </a:graphic>
      </p:graphicFrame>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05268-4814-B2E4-9494-A1377B95454C}"/>
            </a:ext>
          </a:extLst>
        </p:cNvPr>
        <p:cNvGrpSpPr/>
        <p:nvPr/>
      </p:nvGrpSpPr>
      <p:grpSpPr>
        <a:xfrm>
          <a:off x="0" y="0"/>
          <a:ext cx="0" cy="0"/>
          <a:chOff x="0" y="0"/>
          <a:chExt cx="0" cy="0"/>
        </a:xfrm>
      </p:grpSpPr>
      <p:graphicFrame>
        <p:nvGraphicFramePr>
          <p:cNvPr id="24584" name="Content Placeholder 3">
            <a:extLst>
              <a:ext uri="{FF2B5EF4-FFF2-40B4-BE49-F238E27FC236}">
                <a16:creationId xmlns:a16="http://schemas.microsoft.com/office/drawing/2014/main" id="{C32EFD46-8BDC-8C12-5781-0A897199E4C1}"/>
              </a:ext>
            </a:extLst>
          </p:cNvPr>
          <p:cNvGraphicFramePr>
            <a:graphicFrameLocks noGrp="1"/>
          </p:cNvGraphicFramePr>
          <p:nvPr>
            <p:ph idx="1"/>
            <p:extLst>
              <p:ext uri="{D42A27DB-BD31-4B8C-83A1-F6EECF244321}">
                <p14:modId xmlns:p14="http://schemas.microsoft.com/office/powerpoint/2010/main" val="3351265163"/>
              </p:ext>
            </p:extLst>
          </p:nvPr>
        </p:nvGraphicFramePr>
        <p:xfrm>
          <a:off x="314892" y="1453351"/>
          <a:ext cx="10940483" cy="4722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7" name="Slide Number Placeholder 3">
            <a:extLst>
              <a:ext uri="{FF2B5EF4-FFF2-40B4-BE49-F238E27FC236}">
                <a16:creationId xmlns:a16="http://schemas.microsoft.com/office/drawing/2014/main" id="{8053CD63-0A73-CAFE-DF59-4A445860E2DA}"/>
              </a:ext>
            </a:extLst>
          </p:cNvPr>
          <p:cNvSpPr txBox="1">
            <a:spLocks/>
          </p:cNvSpPr>
          <p:nvPr/>
        </p:nvSpPr>
        <p:spPr bwMode="auto">
          <a:xfrm>
            <a:off x="11255375" y="6257925"/>
            <a:ext cx="431800" cy="38893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lnSpc>
                <a:spcPct val="100000"/>
              </a:lnSpc>
              <a:spcBef>
                <a:spcPct val="0"/>
              </a:spcBef>
              <a:buFontTx/>
              <a:buNone/>
            </a:pPr>
            <a:fld id="{91128264-3527-447C-8681-B8A12D7010C1}" type="slidenum">
              <a:rPr lang="en-US" altLang="LID4096" sz="2800">
                <a:solidFill>
                  <a:srgbClr val="7F7F7F"/>
                </a:solidFill>
              </a:rPr>
              <a:pPr algn="ctr" eaLnBrk="1" hangingPunct="1">
                <a:lnSpc>
                  <a:spcPct val="100000"/>
                </a:lnSpc>
                <a:spcBef>
                  <a:spcPct val="0"/>
                </a:spcBef>
                <a:buFontTx/>
                <a:buNone/>
              </a:pPr>
              <a:t>6</a:t>
            </a:fld>
            <a:endParaRPr lang="en-US" altLang="LID4096" sz="2800">
              <a:solidFill>
                <a:srgbClr val="7F7F7F"/>
              </a:solidFill>
            </a:endParaRPr>
          </a:p>
        </p:txBody>
      </p:sp>
      <p:sp>
        <p:nvSpPr>
          <p:cNvPr id="24580" name="Title 10">
            <a:extLst>
              <a:ext uri="{FF2B5EF4-FFF2-40B4-BE49-F238E27FC236}">
                <a16:creationId xmlns:a16="http://schemas.microsoft.com/office/drawing/2014/main" id="{F3D0CCCB-C391-45D6-3CF1-715D55D0EB6E}"/>
              </a:ext>
            </a:extLst>
          </p:cNvPr>
          <p:cNvSpPr txBox="1">
            <a:spLocks/>
          </p:cNvSpPr>
          <p:nvPr/>
        </p:nvSpPr>
        <p:spPr bwMode="auto">
          <a:xfrm>
            <a:off x="2827978" y="159283"/>
            <a:ext cx="5250231" cy="113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lnSpc>
                <a:spcPct val="100000"/>
              </a:lnSpc>
              <a:spcBef>
                <a:spcPct val="0"/>
              </a:spcBef>
              <a:buFontTx/>
              <a:buNone/>
            </a:pPr>
            <a:r>
              <a:rPr lang="en-US" altLang="en-US" sz="3600" b="1" dirty="0">
                <a:solidFill>
                  <a:schemeClr val="tx2"/>
                </a:solidFill>
                <a:latin typeface="+mj-lt"/>
                <a:ea typeface="+mj-ea"/>
                <a:cs typeface="+mj-cs"/>
              </a:rPr>
              <a:t>CHALLENGES WITH DEVELOPMENT BUDGET</a:t>
            </a:r>
          </a:p>
        </p:txBody>
      </p:sp>
      <p:pic>
        <p:nvPicPr>
          <p:cNvPr id="2" name="Picture 1">
            <a:extLst>
              <a:ext uri="{FF2B5EF4-FFF2-40B4-BE49-F238E27FC236}">
                <a16:creationId xmlns:a16="http://schemas.microsoft.com/office/drawing/2014/main" id="{767F9BAC-FC2F-5656-F0C5-39AA86B35E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591309" y="159283"/>
            <a:ext cx="1873332" cy="1003398"/>
          </a:xfrm>
          <a:prstGeom prst="rect">
            <a:avLst/>
          </a:prstGeom>
          <a:noFill/>
        </p:spPr>
      </p:pic>
      <p:pic>
        <p:nvPicPr>
          <p:cNvPr id="3" name="image_0">
            <a:extLst>
              <a:ext uri="{FF2B5EF4-FFF2-40B4-BE49-F238E27FC236}">
                <a16:creationId xmlns:a16="http://schemas.microsoft.com/office/drawing/2014/main" id="{6DE57A29-0AE3-9797-D1F3-E9101824501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05213" y="270734"/>
            <a:ext cx="2913280" cy="822960"/>
          </a:xfrm>
          <a:prstGeom prst="rect">
            <a:avLst/>
          </a:prstGeom>
          <a:noFill/>
          <a:ln>
            <a:noFill/>
          </a:ln>
        </p:spPr>
      </p:pic>
    </p:spTree>
    <p:extLst>
      <p:ext uri="{BB962C8B-B14F-4D97-AF65-F5344CB8AC3E}">
        <p14:creationId xmlns:p14="http://schemas.microsoft.com/office/powerpoint/2010/main" val="315664168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1C268-F5C6-2D7E-69DA-C4A3F2CE3EA6}"/>
            </a:ext>
          </a:extLst>
        </p:cNvPr>
        <p:cNvGrpSpPr/>
        <p:nvPr/>
      </p:nvGrpSpPr>
      <p:grpSpPr>
        <a:xfrm>
          <a:off x="0" y="0"/>
          <a:ext cx="0" cy="0"/>
          <a:chOff x="0" y="0"/>
          <a:chExt cx="0" cy="0"/>
        </a:xfrm>
      </p:grpSpPr>
      <p:sp>
        <p:nvSpPr>
          <p:cNvPr id="24578" name="Content Placeholder 3">
            <a:extLst>
              <a:ext uri="{FF2B5EF4-FFF2-40B4-BE49-F238E27FC236}">
                <a16:creationId xmlns:a16="http://schemas.microsoft.com/office/drawing/2014/main" id="{6AE118DC-2D16-0BC0-AB2A-C89887509071}"/>
              </a:ext>
            </a:extLst>
          </p:cNvPr>
          <p:cNvSpPr>
            <a:spLocks noGrp="1"/>
          </p:cNvSpPr>
          <p:nvPr>
            <p:ph idx="1"/>
          </p:nvPr>
        </p:nvSpPr>
        <p:spPr>
          <a:xfrm>
            <a:off x="314892" y="1453351"/>
            <a:ext cx="11372283" cy="4722435"/>
          </a:xfrm>
        </p:spPr>
        <p:txBody>
          <a:bodyPr>
            <a:normAutofit fontScale="92500" lnSpcReduction="10000"/>
          </a:bodyPr>
          <a:lstStyle/>
          <a:p>
            <a:pPr marL="457200" lvl="1" indent="0">
              <a:buFont typeface="Arial" panose="020B0604020202020204" pitchFamily="34" charset="0"/>
              <a:buNone/>
            </a:pPr>
            <a:endParaRPr lang="en-US" altLang="LID4096" sz="1300" b="1" dirty="0">
              <a:solidFill>
                <a:srgbClr val="7030A0"/>
              </a:solidFill>
              <a:latin typeface="Calibri" panose="020F0502020204030204" pitchFamily="34" charset="0"/>
            </a:endParaRPr>
          </a:p>
          <a:p>
            <a:pPr marL="457200" lvl="1" indent="0">
              <a:buNone/>
            </a:pPr>
            <a:r>
              <a:rPr lang="en-US" altLang="LID4096" sz="2600" b="1" dirty="0">
                <a:solidFill>
                  <a:schemeClr val="tx2"/>
                </a:solidFill>
              </a:rPr>
              <a:t>Overreliance on Fuel Levy</a:t>
            </a:r>
            <a:r>
              <a:rPr lang="en-US" altLang="LID4096" sz="2600" dirty="0"/>
              <a:t>: Disruptions in fuel levy affect the Roads Fund’s capacity to finance road maintenance, rehabilitation and emergencies.</a:t>
            </a:r>
          </a:p>
          <a:p>
            <a:pPr marL="457200" lvl="1" indent="0">
              <a:buNone/>
            </a:pPr>
            <a:endParaRPr lang="en-US" altLang="LID4096" sz="1400" dirty="0"/>
          </a:p>
          <a:p>
            <a:pPr marL="457200" lvl="1" indent="0">
              <a:buNone/>
            </a:pPr>
            <a:r>
              <a:rPr lang="en-US" altLang="LID4096" sz="2600" b="1" dirty="0">
                <a:solidFill>
                  <a:schemeClr val="tx2"/>
                </a:solidFill>
              </a:rPr>
              <a:t>Low Toll Rates</a:t>
            </a:r>
            <a:r>
              <a:rPr lang="en-US" altLang="LID4096" sz="2600" dirty="0"/>
              <a:t>: Toll rates are relatively low, insufficient to meet the cost of road maintenance.</a:t>
            </a:r>
          </a:p>
          <a:p>
            <a:pPr marL="457200" lvl="1" indent="0">
              <a:buNone/>
            </a:pPr>
            <a:endParaRPr lang="en-US" altLang="LID4096" sz="1400" dirty="0"/>
          </a:p>
          <a:p>
            <a:pPr marL="457200" lvl="1" indent="0">
              <a:buNone/>
            </a:pPr>
            <a:r>
              <a:rPr lang="en-US" altLang="LID4096" sz="2600" b="1" dirty="0">
                <a:solidFill>
                  <a:schemeClr val="tx2"/>
                </a:solidFill>
              </a:rPr>
              <a:t>Huge Maintenance Backlog</a:t>
            </a:r>
            <a:r>
              <a:rPr lang="en-US" altLang="LID4096" sz="2600" dirty="0"/>
              <a:t>: The existing backlog is huge. It cannot be cleared by the Roads Fund alone. Supplementary funding is required.</a:t>
            </a:r>
          </a:p>
          <a:p>
            <a:pPr marL="457200" lvl="1" indent="0">
              <a:buNone/>
            </a:pPr>
            <a:endParaRPr lang="en-US" altLang="LID4096" sz="1400" dirty="0"/>
          </a:p>
          <a:p>
            <a:pPr marL="457200" lvl="1" indent="0">
              <a:buNone/>
            </a:pPr>
            <a:r>
              <a:rPr lang="en-US" altLang="LID4096" sz="2600" b="1" dirty="0">
                <a:solidFill>
                  <a:schemeClr val="tx2"/>
                </a:solidFill>
              </a:rPr>
              <a:t>Delayed Fuel Levy Remittances</a:t>
            </a:r>
            <a:r>
              <a:rPr lang="en-US" altLang="LID4096" sz="2600" dirty="0"/>
              <a:t>: Fuel levy collection challenges cause Roads Fund cashflow constraints and unreliable funding to implementing agencies.</a:t>
            </a:r>
          </a:p>
          <a:p>
            <a:pPr marL="457200" lvl="1" indent="0">
              <a:buNone/>
            </a:pPr>
            <a:endParaRPr lang="en-US" altLang="LID4096" sz="1400" dirty="0"/>
          </a:p>
          <a:p>
            <a:pPr marL="457200" lvl="1" indent="0">
              <a:buNone/>
            </a:pPr>
            <a:r>
              <a:rPr lang="en-US" altLang="LID4096" sz="2600" b="1" dirty="0">
                <a:solidFill>
                  <a:schemeClr val="tx2"/>
                </a:solidFill>
              </a:rPr>
              <a:t>Inadequate Funding</a:t>
            </a:r>
            <a:r>
              <a:rPr lang="en-US" altLang="LID4096" sz="2600" dirty="0"/>
              <a:t>: RFA is only able to finance less than 40% of the annual funding requirements. Road condition deteriorating further.</a:t>
            </a:r>
          </a:p>
          <a:p>
            <a:pPr marL="457200" lvl="1" indent="0">
              <a:buNone/>
            </a:pPr>
            <a:endParaRPr lang="en-US" altLang="LID4096" sz="2600" dirty="0"/>
          </a:p>
        </p:txBody>
      </p:sp>
      <p:sp>
        <p:nvSpPr>
          <p:cNvPr id="11267" name="Slide Number Placeholder 3">
            <a:extLst>
              <a:ext uri="{FF2B5EF4-FFF2-40B4-BE49-F238E27FC236}">
                <a16:creationId xmlns:a16="http://schemas.microsoft.com/office/drawing/2014/main" id="{A5842CE2-BB30-215D-C642-E3F365AC742C}"/>
              </a:ext>
            </a:extLst>
          </p:cNvPr>
          <p:cNvSpPr txBox="1">
            <a:spLocks/>
          </p:cNvSpPr>
          <p:nvPr/>
        </p:nvSpPr>
        <p:spPr bwMode="auto">
          <a:xfrm>
            <a:off x="11255375" y="6257925"/>
            <a:ext cx="431800" cy="38893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lnSpc>
                <a:spcPct val="100000"/>
              </a:lnSpc>
              <a:spcBef>
                <a:spcPct val="0"/>
              </a:spcBef>
              <a:buFontTx/>
              <a:buNone/>
            </a:pPr>
            <a:fld id="{91128264-3527-447C-8681-B8A12D7010C1}" type="slidenum">
              <a:rPr lang="en-US" altLang="LID4096" sz="2800">
                <a:solidFill>
                  <a:srgbClr val="7F7F7F"/>
                </a:solidFill>
              </a:rPr>
              <a:pPr algn="ctr" eaLnBrk="1" hangingPunct="1">
                <a:lnSpc>
                  <a:spcPct val="100000"/>
                </a:lnSpc>
                <a:spcBef>
                  <a:spcPct val="0"/>
                </a:spcBef>
                <a:buFontTx/>
                <a:buNone/>
              </a:pPr>
              <a:t>7</a:t>
            </a:fld>
            <a:endParaRPr lang="en-US" altLang="LID4096" sz="2800">
              <a:solidFill>
                <a:srgbClr val="7F7F7F"/>
              </a:solidFill>
            </a:endParaRPr>
          </a:p>
        </p:txBody>
      </p:sp>
      <p:sp>
        <p:nvSpPr>
          <p:cNvPr id="24580" name="Title 10">
            <a:extLst>
              <a:ext uri="{FF2B5EF4-FFF2-40B4-BE49-F238E27FC236}">
                <a16:creationId xmlns:a16="http://schemas.microsoft.com/office/drawing/2014/main" id="{B826C1AB-231A-6B9B-C275-5DE4DEAB8737}"/>
              </a:ext>
            </a:extLst>
          </p:cNvPr>
          <p:cNvSpPr txBox="1">
            <a:spLocks/>
          </p:cNvSpPr>
          <p:nvPr/>
        </p:nvSpPr>
        <p:spPr bwMode="auto">
          <a:xfrm>
            <a:off x="2827978" y="159283"/>
            <a:ext cx="5250231" cy="113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lnSpc>
                <a:spcPct val="100000"/>
              </a:lnSpc>
              <a:spcBef>
                <a:spcPct val="0"/>
              </a:spcBef>
              <a:buFontTx/>
              <a:buNone/>
            </a:pPr>
            <a:r>
              <a:rPr lang="en-US" altLang="en-US" sz="3600" b="1" dirty="0">
                <a:solidFill>
                  <a:schemeClr val="tx2"/>
                </a:solidFill>
                <a:latin typeface="+mj-lt"/>
                <a:ea typeface="+mj-ea"/>
                <a:cs typeface="+mj-cs"/>
              </a:rPr>
              <a:t>CHALLENGES WITH RECURRENT BUDGET</a:t>
            </a:r>
          </a:p>
        </p:txBody>
      </p:sp>
      <p:pic>
        <p:nvPicPr>
          <p:cNvPr id="2" name="Picture 1">
            <a:extLst>
              <a:ext uri="{FF2B5EF4-FFF2-40B4-BE49-F238E27FC236}">
                <a16:creationId xmlns:a16="http://schemas.microsoft.com/office/drawing/2014/main" id="{1ABE386D-6A81-330D-2FC0-FE4CD9D64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1309" y="159283"/>
            <a:ext cx="1873332" cy="1003398"/>
          </a:xfrm>
          <a:prstGeom prst="rect">
            <a:avLst/>
          </a:prstGeom>
          <a:noFill/>
        </p:spPr>
      </p:pic>
      <p:pic>
        <p:nvPicPr>
          <p:cNvPr id="3" name="image_0">
            <a:extLst>
              <a:ext uri="{FF2B5EF4-FFF2-40B4-BE49-F238E27FC236}">
                <a16:creationId xmlns:a16="http://schemas.microsoft.com/office/drawing/2014/main" id="{AD02E46F-716B-6B19-301C-B267BF9AD3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05213" y="270734"/>
            <a:ext cx="2913280" cy="822960"/>
          </a:xfrm>
          <a:prstGeom prst="rect">
            <a:avLst/>
          </a:prstGeom>
          <a:noFill/>
          <a:ln>
            <a:noFill/>
          </a:ln>
        </p:spPr>
      </p:pic>
    </p:spTree>
    <p:extLst>
      <p:ext uri="{BB962C8B-B14F-4D97-AF65-F5344CB8AC3E}">
        <p14:creationId xmlns:p14="http://schemas.microsoft.com/office/powerpoint/2010/main" val="288538673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E9ED4-48EB-9D87-ED38-2547703885C8}"/>
            </a:ext>
          </a:extLst>
        </p:cNvPr>
        <p:cNvGrpSpPr/>
        <p:nvPr/>
      </p:nvGrpSpPr>
      <p:grpSpPr>
        <a:xfrm>
          <a:off x="0" y="0"/>
          <a:ext cx="0" cy="0"/>
          <a:chOff x="0" y="0"/>
          <a:chExt cx="0" cy="0"/>
        </a:xfrm>
      </p:grpSpPr>
      <p:sp>
        <p:nvSpPr>
          <p:cNvPr id="20482" name="Subtitle 2">
            <a:extLst>
              <a:ext uri="{FF2B5EF4-FFF2-40B4-BE49-F238E27FC236}">
                <a16:creationId xmlns:a16="http://schemas.microsoft.com/office/drawing/2014/main" id="{F570905E-C547-9954-F84E-4323F92EA922}"/>
              </a:ext>
            </a:extLst>
          </p:cNvPr>
          <p:cNvSpPr>
            <a:spLocks noGrp="1"/>
          </p:cNvSpPr>
          <p:nvPr>
            <p:ph type="subTitle" idx="1"/>
          </p:nvPr>
        </p:nvSpPr>
        <p:spPr>
          <a:xfrm>
            <a:off x="2057400" y="1600200"/>
            <a:ext cx="7854950" cy="2678502"/>
          </a:xfrm>
        </p:spPr>
        <p:txBody>
          <a:bodyPr>
            <a:normAutofit/>
          </a:bodyPr>
          <a:lstStyle/>
          <a:p>
            <a:pPr>
              <a:defRPr/>
            </a:pPr>
            <a:endParaRPr lang="en-US" altLang="en-MW" sz="4000" b="1" dirty="0">
              <a:latin typeface="Calibri" panose="020F0502020204030204" pitchFamily="34" charset="0"/>
              <a:ea typeface="Roboto light"/>
              <a:cs typeface="Roboto light"/>
            </a:endParaRPr>
          </a:p>
          <a:p>
            <a:pPr>
              <a:defRPr/>
            </a:pPr>
            <a:r>
              <a:rPr lang="en-US" altLang="en-MW" sz="4000" b="1" dirty="0">
                <a:solidFill>
                  <a:schemeClr val="tx2"/>
                </a:solidFill>
                <a:latin typeface="+mj-lt"/>
                <a:ea typeface="+mj-ea"/>
                <a:cs typeface="+mj-cs"/>
              </a:rPr>
              <a:t>INNOVATIVE FINANCING MECHANISMS EXPLORED</a:t>
            </a:r>
            <a:endParaRPr altLang="en-MW" sz="4000" b="1" dirty="0">
              <a:solidFill>
                <a:schemeClr val="tx2"/>
              </a:solidFill>
              <a:latin typeface="+mj-lt"/>
              <a:ea typeface="+mj-ea"/>
              <a:cs typeface="+mj-cs"/>
            </a:endParaRPr>
          </a:p>
        </p:txBody>
      </p:sp>
      <p:pic>
        <p:nvPicPr>
          <p:cNvPr id="2" name="image_0">
            <a:extLst>
              <a:ext uri="{FF2B5EF4-FFF2-40B4-BE49-F238E27FC236}">
                <a16:creationId xmlns:a16="http://schemas.microsoft.com/office/drawing/2014/main" id="{3E589CBB-4731-D981-1E54-804DBE8345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6969" y="5458562"/>
            <a:ext cx="2913280" cy="822960"/>
          </a:xfrm>
          <a:prstGeom prst="rect">
            <a:avLst/>
          </a:prstGeom>
          <a:noFill/>
          <a:ln>
            <a:noFill/>
          </a:ln>
        </p:spPr>
      </p:pic>
      <p:pic>
        <p:nvPicPr>
          <p:cNvPr id="3" name="Picture 2">
            <a:extLst>
              <a:ext uri="{FF2B5EF4-FFF2-40B4-BE49-F238E27FC236}">
                <a16:creationId xmlns:a16="http://schemas.microsoft.com/office/drawing/2014/main" id="{B0C5C3C1-B5F6-0FA8-67F9-E5DFF4D46D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21751" y="5379236"/>
            <a:ext cx="1615580" cy="902286"/>
          </a:xfrm>
          <a:prstGeom prst="rect">
            <a:avLst/>
          </a:prstGeom>
          <a:noFill/>
        </p:spPr>
      </p:pic>
    </p:spTree>
    <p:extLst>
      <p:ext uri="{BB962C8B-B14F-4D97-AF65-F5344CB8AC3E}">
        <p14:creationId xmlns:p14="http://schemas.microsoft.com/office/powerpoint/2010/main" val="701986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FF15A-5850-FD32-C572-CEE0C936C0D9}"/>
            </a:ext>
          </a:extLst>
        </p:cNvPr>
        <p:cNvGrpSpPr/>
        <p:nvPr/>
      </p:nvGrpSpPr>
      <p:grpSpPr>
        <a:xfrm>
          <a:off x="0" y="0"/>
          <a:ext cx="0" cy="0"/>
          <a:chOff x="0" y="0"/>
          <a:chExt cx="0" cy="0"/>
        </a:xfrm>
      </p:grpSpPr>
      <p:sp>
        <p:nvSpPr>
          <p:cNvPr id="24578" name="Content Placeholder 3">
            <a:extLst>
              <a:ext uri="{FF2B5EF4-FFF2-40B4-BE49-F238E27FC236}">
                <a16:creationId xmlns:a16="http://schemas.microsoft.com/office/drawing/2014/main" id="{0B832C36-05C2-987A-BAE4-13C18628E5F4}"/>
              </a:ext>
            </a:extLst>
          </p:cNvPr>
          <p:cNvSpPr>
            <a:spLocks noGrp="1"/>
          </p:cNvSpPr>
          <p:nvPr>
            <p:ph type="body" sz="half" idx="2"/>
          </p:nvPr>
        </p:nvSpPr>
        <p:spPr/>
        <p:txBody>
          <a:bodyPr>
            <a:normAutofit/>
          </a:bodyPr>
          <a:lstStyle/>
          <a:p>
            <a:pPr marL="457200" lvl="1" indent="0">
              <a:buFont typeface="Arial" panose="020B0604020202020204" pitchFamily="34" charset="0"/>
              <a:buNone/>
            </a:pPr>
            <a:endParaRPr lang="en-US" altLang="LID4096" sz="1300" b="1" dirty="0">
              <a:solidFill>
                <a:srgbClr val="7030A0"/>
              </a:solidFill>
              <a:latin typeface="Calibri" panose="020F0502020204030204" pitchFamily="34" charset="0"/>
            </a:endParaRPr>
          </a:p>
          <a:p>
            <a:pPr marL="457200" lvl="1" indent="0">
              <a:buNone/>
            </a:pPr>
            <a:endParaRPr lang="en-US" altLang="LID4096" sz="2600" dirty="0"/>
          </a:p>
        </p:txBody>
      </p:sp>
      <p:sp>
        <p:nvSpPr>
          <p:cNvPr id="11267" name="Slide Number Placeholder 3">
            <a:extLst>
              <a:ext uri="{FF2B5EF4-FFF2-40B4-BE49-F238E27FC236}">
                <a16:creationId xmlns:a16="http://schemas.microsoft.com/office/drawing/2014/main" id="{6ACB94E9-2FA6-173B-16E9-81FCEB6FFBE9}"/>
              </a:ext>
            </a:extLst>
          </p:cNvPr>
          <p:cNvSpPr txBox="1">
            <a:spLocks/>
          </p:cNvSpPr>
          <p:nvPr/>
        </p:nvSpPr>
        <p:spPr bwMode="auto">
          <a:xfrm>
            <a:off x="11255375" y="6257925"/>
            <a:ext cx="431800" cy="38893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lnSpc>
                <a:spcPct val="100000"/>
              </a:lnSpc>
              <a:spcBef>
                <a:spcPct val="0"/>
              </a:spcBef>
              <a:buFontTx/>
              <a:buNone/>
            </a:pPr>
            <a:fld id="{91128264-3527-447C-8681-B8A12D7010C1}" type="slidenum">
              <a:rPr lang="en-US" altLang="LID4096" sz="2800">
                <a:solidFill>
                  <a:srgbClr val="7F7F7F"/>
                </a:solidFill>
              </a:rPr>
              <a:pPr algn="ctr" eaLnBrk="1" hangingPunct="1">
                <a:lnSpc>
                  <a:spcPct val="100000"/>
                </a:lnSpc>
                <a:spcBef>
                  <a:spcPct val="0"/>
                </a:spcBef>
                <a:buFontTx/>
                <a:buNone/>
              </a:pPr>
              <a:t>9</a:t>
            </a:fld>
            <a:endParaRPr lang="en-US" altLang="LID4096" sz="2800">
              <a:solidFill>
                <a:srgbClr val="7F7F7F"/>
              </a:solidFill>
            </a:endParaRPr>
          </a:p>
        </p:txBody>
      </p:sp>
      <p:sp>
        <p:nvSpPr>
          <p:cNvPr id="24580" name="Title 10">
            <a:extLst>
              <a:ext uri="{FF2B5EF4-FFF2-40B4-BE49-F238E27FC236}">
                <a16:creationId xmlns:a16="http://schemas.microsoft.com/office/drawing/2014/main" id="{1444DE71-C958-132B-8A7B-7747A4F9DC30}"/>
              </a:ext>
            </a:extLst>
          </p:cNvPr>
          <p:cNvSpPr txBox="1">
            <a:spLocks/>
          </p:cNvSpPr>
          <p:nvPr/>
        </p:nvSpPr>
        <p:spPr bwMode="auto">
          <a:xfrm>
            <a:off x="2812838" y="182286"/>
            <a:ext cx="5250231" cy="105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4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lnSpc>
                <a:spcPct val="90000"/>
              </a:lnSpc>
              <a:spcBef>
                <a:spcPts val="500"/>
              </a:spcBef>
              <a:buFont typeface="Arial" panose="020B0604020202020204" pitchFamily="34" charset="0"/>
              <a:buChar char="•"/>
              <a:defRPr sz="20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nSpc>
                <a:spcPct val="90000"/>
              </a:lnSpc>
              <a:spcBef>
                <a:spcPts val="500"/>
              </a:spcBef>
              <a:buFont typeface="Arial" panose="020B0604020202020204" pitchFamily="34" charset="0"/>
              <a:buChar char="•"/>
              <a:defRPr>
                <a:solidFill>
                  <a:srgbClr val="404040"/>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nSpc>
                <a:spcPct val="90000"/>
              </a:lnSpc>
              <a:spcBef>
                <a:spcPts val="500"/>
              </a:spcBef>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rgbClr val="404040"/>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lnSpc>
                <a:spcPct val="100000"/>
              </a:lnSpc>
              <a:spcBef>
                <a:spcPct val="0"/>
              </a:spcBef>
              <a:buFontTx/>
              <a:buNone/>
            </a:pPr>
            <a:r>
              <a:rPr lang="en-US" altLang="en-US" sz="3600" b="1" dirty="0">
                <a:solidFill>
                  <a:schemeClr val="tx2"/>
                </a:solidFill>
                <a:latin typeface="+mj-lt"/>
                <a:ea typeface="+mj-ea"/>
                <a:cs typeface="+mj-cs"/>
              </a:rPr>
              <a:t>THE ROADS FUND BONDS</a:t>
            </a:r>
          </a:p>
        </p:txBody>
      </p:sp>
      <p:pic>
        <p:nvPicPr>
          <p:cNvPr id="2" name="Picture 1">
            <a:extLst>
              <a:ext uri="{FF2B5EF4-FFF2-40B4-BE49-F238E27FC236}">
                <a16:creationId xmlns:a16="http://schemas.microsoft.com/office/drawing/2014/main" id="{CD43EE55-DC6D-79E5-1858-40F706E31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1309" y="159283"/>
            <a:ext cx="1873332" cy="1003398"/>
          </a:xfrm>
          <a:prstGeom prst="rect">
            <a:avLst/>
          </a:prstGeom>
          <a:noFill/>
        </p:spPr>
      </p:pic>
      <p:pic>
        <p:nvPicPr>
          <p:cNvPr id="3" name="image_0">
            <a:extLst>
              <a:ext uri="{FF2B5EF4-FFF2-40B4-BE49-F238E27FC236}">
                <a16:creationId xmlns:a16="http://schemas.microsoft.com/office/drawing/2014/main" id="{1F8A9041-B180-B0A5-6D2D-9DF05501ED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05213" y="270734"/>
            <a:ext cx="2913280" cy="822960"/>
          </a:xfrm>
          <a:prstGeom prst="rect">
            <a:avLst/>
          </a:prstGeom>
          <a:noFill/>
          <a:ln>
            <a:noFill/>
          </a:ln>
        </p:spPr>
      </p:pic>
      <p:pic>
        <p:nvPicPr>
          <p:cNvPr id="6" name="Picture 3">
            <a:extLst>
              <a:ext uri="{FF2B5EF4-FFF2-40B4-BE49-F238E27FC236}">
                <a16:creationId xmlns:a16="http://schemas.microsoft.com/office/drawing/2014/main" id="{918FACE6-A9F8-24FB-9749-27AE70375A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09" y="1345910"/>
            <a:ext cx="4794489" cy="270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F677278A-CBF6-B255-4CAD-C730334B9558}"/>
              </a:ext>
            </a:extLst>
          </p:cNvPr>
          <p:cNvSpPr txBox="1">
            <a:spLocks/>
          </p:cNvSpPr>
          <p:nvPr/>
        </p:nvSpPr>
        <p:spPr>
          <a:xfrm>
            <a:off x="591309" y="4164588"/>
            <a:ext cx="10664066" cy="2162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400" dirty="0"/>
              <a:t>The RFA leveraged fuel levies to raise </a:t>
            </a:r>
            <a:r>
              <a:rPr lang="en-US" sz="2400" b="1" dirty="0"/>
              <a:t>private bond financing </a:t>
            </a:r>
            <a:r>
              <a:rPr lang="en-US" sz="2400" dirty="0"/>
              <a:t>from banks and pension funds to fund widening of city roads and construction of interchanges in Lilongwe City.</a:t>
            </a:r>
          </a:p>
          <a:p>
            <a:r>
              <a:rPr lang="en-US" sz="1200" dirty="0"/>
              <a:t> </a:t>
            </a:r>
          </a:p>
          <a:p>
            <a:r>
              <a:rPr lang="en-US" sz="2400" dirty="0"/>
              <a:t>The RFA is arranging another bond of at least </a:t>
            </a:r>
            <a:r>
              <a:rPr lang="en-US" sz="2400" b="1" dirty="0"/>
              <a:t>US$115 million</a:t>
            </a:r>
            <a:r>
              <a:rPr lang="en-US" sz="2400" dirty="0"/>
              <a:t> in the 2026/2027 financial year for sections of two main roads.</a:t>
            </a:r>
          </a:p>
        </p:txBody>
      </p:sp>
      <p:pic>
        <p:nvPicPr>
          <p:cNvPr id="8" name="Picture 7">
            <a:extLst>
              <a:ext uri="{FF2B5EF4-FFF2-40B4-BE49-F238E27FC236}">
                <a16:creationId xmlns:a16="http://schemas.microsoft.com/office/drawing/2014/main" id="{599CFCCA-EAAA-EC4A-45A8-C86496FB95E7}"/>
              </a:ext>
            </a:extLst>
          </p:cNvPr>
          <p:cNvPicPr>
            <a:picLocks noChangeAspect="1"/>
          </p:cNvPicPr>
          <p:nvPr/>
        </p:nvPicPr>
        <p:blipFill>
          <a:blip r:embed="rId6"/>
          <a:stretch>
            <a:fillRect/>
          </a:stretch>
        </p:blipFill>
        <p:spPr>
          <a:xfrm>
            <a:off x="5923342" y="1332627"/>
            <a:ext cx="5317976" cy="2664476"/>
          </a:xfrm>
          <a:prstGeom prst="rect">
            <a:avLst/>
          </a:prstGeom>
        </p:spPr>
      </p:pic>
    </p:spTree>
    <p:extLst>
      <p:ext uri="{BB962C8B-B14F-4D97-AF65-F5344CB8AC3E}">
        <p14:creationId xmlns:p14="http://schemas.microsoft.com/office/powerpoint/2010/main" val="2179216374"/>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7118</TotalTime>
  <Words>1767</Words>
  <Application>Microsoft Office PowerPoint</Application>
  <PresentationFormat>Widescreen</PresentationFormat>
  <Paragraphs>249</Paragraphs>
  <Slides>26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Display</vt:lpstr>
      <vt:lpstr>Arial</vt:lpstr>
      <vt:lpstr>Calibri</vt:lpstr>
      <vt:lpstr>Roboto</vt:lpstr>
      <vt:lpstr>Office Theme</vt:lpstr>
      <vt:lpstr>SUSTAINABLE FINANCING MECHANISMS FOR ROAD INFRASTRUCTURES – THE CASE OF MALAWI   THE ROADS FUND ADMINISTRATION MALAWI </vt:lpstr>
      <vt:lpstr>PRESENTATION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Faridah Chinkhandwe</dc:creator>
  <cp:lastModifiedBy>Francis Haiya</cp:lastModifiedBy>
  <cp:revision>2</cp:revision>
  <dcterms:created xsi:type="dcterms:W3CDTF">2026-04-05T10:26:26Z</dcterms:created>
  <dcterms:modified xsi:type="dcterms:W3CDTF">2026-04-13T19:53:10Z</dcterms:modified>
</cp:coreProperties>
</file>