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7" r:id="rId2"/>
  </p:sldMasterIdLst>
  <p:notesMasterIdLst>
    <p:notesMasterId r:id="rId14"/>
  </p:notesMasterIdLst>
  <p:sldIdLst>
    <p:sldId id="257" r:id="rId3"/>
    <p:sldId id="350" r:id="rId4"/>
    <p:sldId id="357" r:id="rId5"/>
    <p:sldId id="352" r:id="rId6"/>
    <p:sldId id="345" r:id="rId7"/>
    <p:sldId id="348" r:id="rId8"/>
    <p:sldId id="349" r:id="rId9"/>
    <p:sldId id="266" r:id="rId10"/>
    <p:sldId id="261" r:id="rId11"/>
    <p:sldId id="358" r:id="rId12"/>
    <p:sldId id="346" r:id="rId13"/>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5F83C1-7900-41EE-BDFF-AACDDB6C7699}">
          <p14:sldIdLst>
            <p14:sldId id="257"/>
            <p14:sldId id="350"/>
            <p14:sldId id="357"/>
            <p14:sldId id="352"/>
            <p14:sldId id="345"/>
            <p14:sldId id="348"/>
            <p14:sldId id="349"/>
            <p14:sldId id="266"/>
            <p14:sldId id="261"/>
            <p14:sldId id="358"/>
          </p14:sldIdLst>
        </p14:section>
        <p14:section name="Untitled Section" id="{E87EE84C-5317-421E-8B29-7A30FE455012}">
          <p14:sldIdLst>
            <p14:sldId id="3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03C"/>
    <a:srgbClr val="1557A8"/>
    <a:srgbClr val="F4C63F"/>
    <a:srgbClr val="E4022D"/>
    <a:srgbClr val="6BB964"/>
    <a:srgbClr val="C70327"/>
    <a:srgbClr val="B5B9D3"/>
    <a:srgbClr val="1B22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8891E6-6C26-44D3-9777-0D069A2C0DD2}" v="56" dt="2026-04-08T12:11:14.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7" autoAdjust="0"/>
    <p:restoredTop sz="86385" autoAdjust="0"/>
  </p:normalViewPr>
  <p:slideViewPr>
    <p:cSldViewPr snapToGrid="0">
      <p:cViewPr varScale="1">
        <p:scale>
          <a:sx n="108" d="100"/>
          <a:sy n="108" d="100"/>
        </p:scale>
        <p:origin x="588" y="1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oka Thene" userId="de4b6766-46e3-4122-9856-a8989a08c667" providerId="ADAL" clId="{328891E6-6C26-44D3-9777-0D069A2C0DD2}"/>
    <pc:docChg chg="custSel modSld">
      <pc:chgData name="Phoka Thene" userId="de4b6766-46e3-4122-9856-a8989a08c667" providerId="ADAL" clId="{328891E6-6C26-44D3-9777-0D069A2C0DD2}" dt="2026-04-09T06:55:22.673" v="28" actId="20577"/>
      <pc:docMkLst>
        <pc:docMk/>
      </pc:docMkLst>
      <pc:sldChg chg="modSp mod">
        <pc:chgData name="Phoka Thene" userId="de4b6766-46e3-4122-9856-a8989a08c667" providerId="ADAL" clId="{328891E6-6C26-44D3-9777-0D069A2C0DD2}" dt="2026-04-09T06:54:39.509" v="23" actId="207"/>
        <pc:sldMkLst>
          <pc:docMk/>
          <pc:sldMk cId="2423961287" sldId="257"/>
        </pc:sldMkLst>
        <pc:spChg chg="mod">
          <ac:chgData name="Phoka Thene" userId="de4b6766-46e3-4122-9856-a8989a08c667" providerId="ADAL" clId="{328891E6-6C26-44D3-9777-0D069A2C0DD2}" dt="2026-04-09T06:54:39.509" v="23" actId="207"/>
          <ac:spMkLst>
            <pc:docMk/>
            <pc:sldMk cId="2423961287" sldId="257"/>
            <ac:spMk id="15" creationId="{D84D128C-6C77-614E-BD7E-DA6A69BAD86B}"/>
          </ac:spMkLst>
        </pc:spChg>
      </pc:sldChg>
      <pc:sldChg chg="modSp mod">
        <pc:chgData name="Phoka Thene" userId="de4b6766-46e3-4122-9856-a8989a08c667" providerId="ADAL" clId="{328891E6-6C26-44D3-9777-0D069A2C0DD2}" dt="2026-04-09T06:55:22.673" v="28" actId="20577"/>
        <pc:sldMkLst>
          <pc:docMk/>
          <pc:sldMk cId="0" sldId="266"/>
        </pc:sldMkLst>
        <pc:spChg chg="mod">
          <ac:chgData name="Phoka Thene" userId="de4b6766-46e3-4122-9856-a8989a08c667" providerId="ADAL" clId="{328891E6-6C26-44D3-9777-0D069A2C0DD2}" dt="2026-04-08T12:10:40.036" v="1" actId="108"/>
          <ac:spMkLst>
            <pc:docMk/>
            <pc:sldMk cId="0" sldId="266"/>
            <ac:spMk id="2" creationId="{00000000-0000-0000-0000-000000000000}"/>
          </ac:spMkLst>
        </pc:spChg>
        <pc:spChg chg="mod">
          <ac:chgData name="Phoka Thene" userId="de4b6766-46e3-4122-9856-a8989a08c667" providerId="ADAL" clId="{328891E6-6C26-44D3-9777-0D069A2C0DD2}" dt="2026-04-09T06:55:22.673" v="28" actId="20577"/>
          <ac:spMkLst>
            <pc:docMk/>
            <pc:sldMk cId="0" sldId="266"/>
            <ac:spMk id="3" creationId="{00000000-0000-0000-0000-000000000000}"/>
          </ac:spMkLst>
        </pc:spChg>
      </pc:sldChg>
      <pc:sldChg chg="modSp mod">
        <pc:chgData name="Phoka Thene" userId="de4b6766-46e3-4122-9856-a8989a08c667" providerId="ADAL" clId="{328891E6-6C26-44D3-9777-0D069A2C0DD2}" dt="2026-04-08T12:11:02.959" v="3" actId="108"/>
        <pc:sldMkLst>
          <pc:docMk/>
          <pc:sldMk cId="1670782235" sldId="345"/>
        </pc:sldMkLst>
        <pc:spChg chg="mod">
          <ac:chgData name="Phoka Thene" userId="de4b6766-46e3-4122-9856-a8989a08c667" providerId="ADAL" clId="{328891E6-6C26-44D3-9777-0D069A2C0DD2}" dt="2026-04-08T12:11:02.959" v="3" actId="108"/>
          <ac:spMkLst>
            <pc:docMk/>
            <pc:sldMk cId="1670782235" sldId="345"/>
            <ac:spMk id="34" creationId="{F51CCFE0-FD94-4D60-BBAA-AD3C85B7CC25}"/>
          </ac:spMkLst>
        </pc:spChg>
      </pc:sldChg>
      <pc:sldChg chg="modSp mod">
        <pc:chgData name="Phoka Thene" userId="de4b6766-46e3-4122-9856-a8989a08c667" providerId="ADAL" clId="{328891E6-6C26-44D3-9777-0D069A2C0DD2}" dt="2026-04-09T06:55:02.644" v="26" actId="207"/>
        <pc:sldMkLst>
          <pc:docMk/>
          <pc:sldMk cId="0" sldId="350"/>
        </pc:sldMkLst>
        <pc:spChg chg="mod">
          <ac:chgData name="Phoka Thene" userId="de4b6766-46e3-4122-9856-a8989a08c667" providerId="ADAL" clId="{328891E6-6C26-44D3-9777-0D069A2C0DD2}" dt="2026-04-09T06:55:02.644" v="26" actId="207"/>
          <ac:spMkLst>
            <pc:docMk/>
            <pc:sldMk cId="0" sldId="350"/>
            <ac:spMk id="2" creationId="{00000000-0000-0000-0000-000000000000}"/>
          </ac:spMkLst>
        </pc:spChg>
        <pc:spChg chg="mod">
          <ac:chgData name="Phoka Thene" userId="de4b6766-46e3-4122-9856-a8989a08c667" providerId="ADAL" clId="{328891E6-6C26-44D3-9777-0D069A2C0DD2}" dt="2026-04-09T06:54:56.265" v="25" actId="207"/>
          <ac:spMkLst>
            <pc:docMk/>
            <pc:sldMk cId="0" sldId="350"/>
            <ac:spMk id="10" creationId="{5E0FDFA4-16A1-97CB-1EA0-0DAD120192CF}"/>
          </ac:spMkLst>
        </pc:spChg>
      </pc:sldChg>
      <pc:sldChg chg="modSp mod setBg">
        <pc:chgData name="Phoka Thene" userId="de4b6766-46e3-4122-9856-a8989a08c667" providerId="ADAL" clId="{328891E6-6C26-44D3-9777-0D069A2C0DD2}" dt="2026-04-08T12:11:52.621" v="18" actId="6549"/>
        <pc:sldMkLst>
          <pc:docMk/>
          <pc:sldMk cId="2104326602" sldId="352"/>
        </pc:sldMkLst>
        <pc:spChg chg="mod">
          <ac:chgData name="Phoka Thene" userId="de4b6766-46e3-4122-9856-a8989a08c667" providerId="ADAL" clId="{328891E6-6C26-44D3-9777-0D069A2C0DD2}" dt="2026-04-08T12:11:52.621" v="18" actId="6549"/>
          <ac:spMkLst>
            <pc:docMk/>
            <pc:sldMk cId="2104326602" sldId="352"/>
            <ac:spMk id="4" creationId="{5C1E878B-2DD9-FFD6-6029-50FAA5C92A4C}"/>
          </ac:spMkLst>
        </pc:spChg>
      </pc:sldChg>
      <pc:sldChg chg="modSp mod">
        <pc:chgData name="Phoka Thene" userId="de4b6766-46e3-4122-9856-a8989a08c667" providerId="ADAL" clId="{328891E6-6C26-44D3-9777-0D069A2C0DD2}" dt="2026-04-08T12:12:16.770" v="20" actId="108"/>
        <pc:sldMkLst>
          <pc:docMk/>
          <pc:sldMk cId="0" sldId="357"/>
        </pc:sldMkLst>
        <pc:spChg chg="mod">
          <ac:chgData name="Phoka Thene" userId="de4b6766-46e3-4122-9856-a8989a08c667" providerId="ADAL" clId="{328891E6-6C26-44D3-9777-0D069A2C0DD2}" dt="2026-04-08T12:12:08.278" v="19" actId="108"/>
          <ac:spMkLst>
            <pc:docMk/>
            <pc:sldMk cId="0" sldId="357"/>
            <ac:spMk id="2" creationId="{00000000-0000-0000-0000-000000000000}"/>
          </ac:spMkLst>
        </pc:spChg>
        <pc:spChg chg="mod">
          <ac:chgData name="Phoka Thene" userId="de4b6766-46e3-4122-9856-a8989a08c667" providerId="ADAL" clId="{328891E6-6C26-44D3-9777-0D069A2C0DD2}" dt="2026-04-08T12:12:16.770" v="20" actId="108"/>
          <ac:spMkLst>
            <pc:docMk/>
            <pc:sldMk cId="0" sldId="357"/>
            <ac:spMk id="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05A50-7D77-4EED-A6D3-B7DED89750D8}" type="datetimeFigureOut">
              <a:rPr lang="id-ID" smtClean="0"/>
              <a:t>09/04/2026</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B6F48-6E2C-4130-BB6E-22A1CE58E77C}" type="slidenum">
              <a:rPr lang="id-ID" smtClean="0"/>
              <a:t>‹#›</a:t>
            </a:fld>
            <a:endParaRPr lang="id-ID"/>
          </a:p>
        </p:txBody>
      </p:sp>
    </p:spTree>
    <p:extLst>
      <p:ext uri="{BB962C8B-B14F-4D97-AF65-F5344CB8AC3E}">
        <p14:creationId xmlns:p14="http://schemas.microsoft.com/office/powerpoint/2010/main" val="264451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ZA"/>
          </a:p>
        </p:txBody>
      </p:sp>
      <p:sp>
        <p:nvSpPr>
          <p:cNvPr id="3" name="Notes Placeholder 2"/>
          <p:cNvSpPr>
            <a:spLocks noGrp="1"/>
          </p:cNvSpPr>
          <p:nvPr>
            <p:ph type="body" sz="quarter" idx="3"/>
          </p:nvPr>
        </p:nvSpPr>
        <p:spPr/>
        <p:txBody>
          <a:bodyPr/>
          <a:lstStyle/>
          <a:p>
            <a:r>
              <a:t>This slide visualises how performance is monitored and reported across the accountability chain. The strategic flow begins with organisational Strategy, which informs the Annual Performance Plan (APP), tracked through the KPI Dashboard and reported quarterly. For 2023–24, performance achieved 92% collection, 87% disbursement, 98% compliance, and 80% stakeholder engagement. These metrics feed into the accountability chain — from the Board to the Ministry, Parliament, and finally the Public — promoting data-driven governance and transparency.</a:t>
            </a:r>
          </a:p>
        </p:txBody>
      </p:sp>
      <p:sp>
        <p:nvSpPr>
          <p:cNvPr id="4" name="Slide Number Placeholder 3"/>
          <p:cNvSpPr>
            <a:spLocks noGrp="1"/>
          </p:cNvSpPr>
          <p:nvPr>
            <p:ph type="sldNum" sz="quarter" idx="5"/>
          </p:nvPr>
        </p:nvSpPr>
        <p:spPr/>
        <p:txBody>
          <a:bodyPr/>
          <a:lstStyle/>
          <a:p>
            <a:endParaRPr lang="en-Z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5048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04CC0B4-AB6F-49AE-B37D-7EC742D0A06C}"/>
              </a:ext>
            </a:extLst>
          </p:cNvPr>
          <p:cNvSpPr>
            <a:spLocks noGrp="1"/>
          </p:cNvSpPr>
          <p:nvPr>
            <p:ph type="pic" sz="quarter" idx="10" hasCustomPrompt="1"/>
          </p:nvPr>
        </p:nvSpPr>
        <p:spPr>
          <a:xfrm>
            <a:off x="2602032" y="2586349"/>
            <a:ext cx="2236320" cy="1956676"/>
          </a:xfrm>
          <a:custGeom>
            <a:avLst/>
            <a:gdLst>
              <a:gd name="connsiteX0" fmla="*/ 12366 w 2236320"/>
              <a:gd name="connsiteY0" fmla="*/ 0 h 1956676"/>
              <a:gd name="connsiteX1" fmla="*/ 2223954 w 2236320"/>
              <a:gd name="connsiteY1" fmla="*/ 0 h 1956676"/>
              <a:gd name="connsiteX2" fmla="*/ 2236320 w 2236320"/>
              <a:gd name="connsiteY2" fmla="*/ 12366 h 1956676"/>
              <a:gd name="connsiteX3" fmla="*/ 2236320 w 2236320"/>
              <a:gd name="connsiteY3" fmla="*/ 1944310 h 1956676"/>
              <a:gd name="connsiteX4" fmla="*/ 2223954 w 2236320"/>
              <a:gd name="connsiteY4" fmla="*/ 1956676 h 1956676"/>
              <a:gd name="connsiteX5" fmla="*/ 12366 w 2236320"/>
              <a:gd name="connsiteY5" fmla="*/ 1956676 h 1956676"/>
              <a:gd name="connsiteX6" fmla="*/ 0 w 2236320"/>
              <a:gd name="connsiteY6" fmla="*/ 1944310 h 1956676"/>
              <a:gd name="connsiteX7" fmla="*/ 0 w 2236320"/>
              <a:gd name="connsiteY7" fmla="*/ 12366 h 1956676"/>
              <a:gd name="connsiteX8" fmla="*/ 12366 w 2236320"/>
              <a:gd name="connsiteY8" fmla="*/ 0 h 195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320" h="1956676">
                <a:moveTo>
                  <a:pt x="12366" y="0"/>
                </a:moveTo>
                <a:lnTo>
                  <a:pt x="2223954" y="0"/>
                </a:lnTo>
                <a:cubicBezTo>
                  <a:pt x="2230784" y="0"/>
                  <a:pt x="2236320" y="5536"/>
                  <a:pt x="2236320" y="12366"/>
                </a:cubicBezTo>
                <a:lnTo>
                  <a:pt x="2236320" y="1944310"/>
                </a:lnTo>
                <a:cubicBezTo>
                  <a:pt x="2236320" y="1951140"/>
                  <a:pt x="2230784" y="1956676"/>
                  <a:pt x="2223954" y="1956676"/>
                </a:cubicBezTo>
                <a:lnTo>
                  <a:pt x="12366" y="1956676"/>
                </a:lnTo>
                <a:cubicBezTo>
                  <a:pt x="5536" y="1956676"/>
                  <a:pt x="0" y="1951140"/>
                  <a:pt x="0" y="1944310"/>
                </a:cubicBezTo>
                <a:lnTo>
                  <a:pt x="0" y="12366"/>
                </a:lnTo>
                <a:cubicBezTo>
                  <a:pt x="0" y="5536"/>
                  <a:pt x="5536" y="0"/>
                  <a:pt x="12366" y="0"/>
                </a:cubicBezTo>
                <a:close/>
              </a:path>
            </a:pathLst>
          </a:custGeom>
        </p:spPr>
        <p:txBody>
          <a:bodyPr wrap="square">
            <a:noAutofit/>
          </a:bodyPr>
          <a:lstStyle>
            <a:lvl1pPr>
              <a:defRPr sz="1800">
                <a:solidFill>
                  <a:schemeClr val="bg1">
                    <a:lumMod val="65000"/>
                  </a:schemeClr>
                </a:solidFill>
                <a:latin typeface="+mj-lt"/>
              </a:defRPr>
            </a:lvl1pPr>
          </a:lstStyle>
          <a:p>
            <a:r>
              <a:rPr lang="id-ID" dirty="0"/>
              <a:t>Image Placeholder</a:t>
            </a:r>
          </a:p>
        </p:txBody>
      </p:sp>
      <p:sp>
        <p:nvSpPr>
          <p:cNvPr id="15" name="Picture Placeholder 14">
            <a:extLst>
              <a:ext uri="{FF2B5EF4-FFF2-40B4-BE49-F238E27FC236}">
                <a16:creationId xmlns:a16="http://schemas.microsoft.com/office/drawing/2014/main" id="{0B5BEB5E-A255-4AA3-8780-2AD9F38D7292}"/>
              </a:ext>
            </a:extLst>
          </p:cNvPr>
          <p:cNvSpPr>
            <a:spLocks noGrp="1"/>
          </p:cNvSpPr>
          <p:nvPr>
            <p:ph type="pic" sz="quarter" idx="11" hasCustomPrompt="1"/>
          </p:nvPr>
        </p:nvSpPr>
        <p:spPr>
          <a:xfrm>
            <a:off x="4977840" y="2586349"/>
            <a:ext cx="2236320" cy="1956676"/>
          </a:xfrm>
          <a:custGeom>
            <a:avLst/>
            <a:gdLst>
              <a:gd name="connsiteX0" fmla="*/ 12366 w 2236320"/>
              <a:gd name="connsiteY0" fmla="*/ 0 h 1956676"/>
              <a:gd name="connsiteX1" fmla="*/ 2223954 w 2236320"/>
              <a:gd name="connsiteY1" fmla="*/ 0 h 1956676"/>
              <a:gd name="connsiteX2" fmla="*/ 2236320 w 2236320"/>
              <a:gd name="connsiteY2" fmla="*/ 12366 h 1956676"/>
              <a:gd name="connsiteX3" fmla="*/ 2236320 w 2236320"/>
              <a:gd name="connsiteY3" fmla="*/ 1944310 h 1956676"/>
              <a:gd name="connsiteX4" fmla="*/ 2223954 w 2236320"/>
              <a:gd name="connsiteY4" fmla="*/ 1956676 h 1956676"/>
              <a:gd name="connsiteX5" fmla="*/ 12366 w 2236320"/>
              <a:gd name="connsiteY5" fmla="*/ 1956676 h 1956676"/>
              <a:gd name="connsiteX6" fmla="*/ 0 w 2236320"/>
              <a:gd name="connsiteY6" fmla="*/ 1944310 h 1956676"/>
              <a:gd name="connsiteX7" fmla="*/ 0 w 2236320"/>
              <a:gd name="connsiteY7" fmla="*/ 12366 h 1956676"/>
              <a:gd name="connsiteX8" fmla="*/ 12366 w 2236320"/>
              <a:gd name="connsiteY8" fmla="*/ 0 h 195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320" h="1956676">
                <a:moveTo>
                  <a:pt x="12366" y="0"/>
                </a:moveTo>
                <a:lnTo>
                  <a:pt x="2223954" y="0"/>
                </a:lnTo>
                <a:cubicBezTo>
                  <a:pt x="2230784" y="0"/>
                  <a:pt x="2236320" y="5536"/>
                  <a:pt x="2236320" y="12366"/>
                </a:cubicBezTo>
                <a:lnTo>
                  <a:pt x="2236320" y="1944310"/>
                </a:lnTo>
                <a:cubicBezTo>
                  <a:pt x="2236320" y="1951140"/>
                  <a:pt x="2230784" y="1956676"/>
                  <a:pt x="2223954" y="1956676"/>
                </a:cubicBezTo>
                <a:lnTo>
                  <a:pt x="12366" y="1956676"/>
                </a:lnTo>
                <a:cubicBezTo>
                  <a:pt x="5536" y="1956676"/>
                  <a:pt x="0" y="1951140"/>
                  <a:pt x="0" y="1944310"/>
                </a:cubicBezTo>
                <a:lnTo>
                  <a:pt x="0" y="12366"/>
                </a:lnTo>
                <a:cubicBezTo>
                  <a:pt x="0" y="5536"/>
                  <a:pt x="5536" y="0"/>
                  <a:pt x="12366" y="0"/>
                </a:cubicBezTo>
                <a:close/>
              </a:path>
            </a:pathLst>
          </a:custGeom>
        </p:spPr>
        <p:txBody>
          <a:bodyPr wrap="square">
            <a:noAutofit/>
          </a:bodyPr>
          <a:lstStyle>
            <a:lvl1pPr>
              <a:defRPr sz="1800">
                <a:solidFill>
                  <a:schemeClr val="bg1">
                    <a:lumMod val="65000"/>
                  </a:schemeClr>
                </a:solidFill>
                <a:latin typeface="+mj-lt"/>
              </a:defRPr>
            </a:lvl1pPr>
          </a:lstStyle>
          <a:p>
            <a:r>
              <a:rPr lang="id-ID" dirty="0"/>
              <a:t>Image Placeholder</a:t>
            </a:r>
          </a:p>
        </p:txBody>
      </p:sp>
      <p:sp>
        <p:nvSpPr>
          <p:cNvPr id="16" name="Picture Placeholder 15">
            <a:extLst>
              <a:ext uri="{FF2B5EF4-FFF2-40B4-BE49-F238E27FC236}">
                <a16:creationId xmlns:a16="http://schemas.microsoft.com/office/drawing/2014/main" id="{FFFC8C35-39E3-47AF-B856-FE22C0F7B2B7}"/>
              </a:ext>
            </a:extLst>
          </p:cNvPr>
          <p:cNvSpPr>
            <a:spLocks noGrp="1"/>
          </p:cNvSpPr>
          <p:nvPr>
            <p:ph type="pic" sz="quarter" idx="12" hasCustomPrompt="1"/>
          </p:nvPr>
        </p:nvSpPr>
        <p:spPr>
          <a:xfrm>
            <a:off x="7353648" y="2586349"/>
            <a:ext cx="2236320" cy="1956676"/>
          </a:xfrm>
          <a:custGeom>
            <a:avLst/>
            <a:gdLst>
              <a:gd name="connsiteX0" fmla="*/ 12366 w 2236320"/>
              <a:gd name="connsiteY0" fmla="*/ 0 h 1956676"/>
              <a:gd name="connsiteX1" fmla="*/ 2223954 w 2236320"/>
              <a:gd name="connsiteY1" fmla="*/ 0 h 1956676"/>
              <a:gd name="connsiteX2" fmla="*/ 2236320 w 2236320"/>
              <a:gd name="connsiteY2" fmla="*/ 12366 h 1956676"/>
              <a:gd name="connsiteX3" fmla="*/ 2236320 w 2236320"/>
              <a:gd name="connsiteY3" fmla="*/ 1944310 h 1956676"/>
              <a:gd name="connsiteX4" fmla="*/ 2223954 w 2236320"/>
              <a:gd name="connsiteY4" fmla="*/ 1956676 h 1956676"/>
              <a:gd name="connsiteX5" fmla="*/ 12366 w 2236320"/>
              <a:gd name="connsiteY5" fmla="*/ 1956676 h 1956676"/>
              <a:gd name="connsiteX6" fmla="*/ 0 w 2236320"/>
              <a:gd name="connsiteY6" fmla="*/ 1944310 h 1956676"/>
              <a:gd name="connsiteX7" fmla="*/ 0 w 2236320"/>
              <a:gd name="connsiteY7" fmla="*/ 12366 h 1956676"/>
              <a:gd name="connsiteX8" fmla="*/ 12366 w 2236320"/>
              <a:gd name="connsiteY8" fmla="*/ 0 h 195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320" h="1956676">
                <a:moveTo>
                  <a:pt x="12366" y="0"/>
                </a:moveTo>
                <a:lnTo>
                  <a:pt x="2223954" y="0"/>
                </a:lnTo>
                <a:cubicBezTo>
                  <a:pt x="2230784" y="0"/>
                  <a:pt x="2236320" y="5536"/>
                  <a:pt x="2236320" y="12366"/>
                </a:cubicBezTo>
                <a:lnTo>
                  <a:pt x="2236320" y="1944310"/>
                </a:lnTo>
                <a:cubicBezTo>
                  <a:pt x="2236320" y="1951140"/>
                  <a:pt x="2230784" y="1956676"/>
                  <a:pt x="2223954" y="1956676"/>
                </a:cubicBezTo>
                <a:lnTo>
                  <a:pt x="12366" y="1956676"/>
                </a:lnTo>
                <a:cubicBezTo>
                  <a:pt x="5536" y="1956676"/>
                  <a:pt x="0" y="1951140"/>
                  <a:pt x="0" y="1944310"/>
                </a:cubicBezTo>
                <a:lnTo>
                  <a:pt x="0" y="12366"/>
                </a:lnTo>
                <a:cubicBezTo>
                  <a:pt x="0" y="5536"/>
                  <a:pt x="5536" y="0"/>
                  <a:pt x="12366" y="0"/>
                </a:cubicBezTo>
                <a:close/>
              </a:path>
            </a:pathLst>
          </a:custGeom>
        </p:spPr>
        <p:txBody>
          <a:bodyPr wrap="square">
            <a:noAutofit/>
          </a:bodyPr>
          <a:lstStyle>
            <a:lvl1pPr>
              <a:defRPr sz="1800">
                <a:solidFill>
                  <a:schemeClr val="bg1">
                    <a:lumMod val="65000"/>
                  </a:schemeClr>
                </a:solidFill>
                <a:latin typeface="+mj-lt"/>
              </a:defRPr>
            </a:lvl1pPr>
          </a:lstStyle>
          <a:p>
            <a:r>
              <a:rPr lang="id-ID" dirty="0"/>
              <a:t>Image Placeholder</a:t>
            </a:r>
          </a:p>
        </p:txBody>
      </p:sp>
      <p:sp>
        <p:nvSpPr>
          <p:cNvPr id="17" name="Picture Placeholder 16">
            <a:extLst>
              <a:ext uri="{FF2B5EF4-FFF2-40B4-BE49-F238E27FC236}">
                <a16:creationId xmlns:a16="http://schemas.microsoft.com/office/drawing/2014/main" id="{C6B85620-895C-42A0-99CE-F8631CFD97FA}"/>
              </a:ext>
            </a:extLst>
          </p:cNvPr>
          <p:cNvSpPr>
            <a:spLocks noGrp="1"/>
          </p:cNvSpPr>
          <p:nvPr>
            <p:ph type="pic" sz="quarter" idx="13" hasCustomPrompt="1"/>
          </p:nvPr>
        </p:nvSpPr>
        <p:spPr>
          <a:xfrm>
            <a:off x="9729456" y="2586349"/>
            <a:ext cx="2236320" cy="1956676"/>
          </a:xfrm>
          <a:custGeom>
            <a:avLst/>
            <a:gdLst>
              <a:gd name="connsiteX0" fmla="*/ 12366 w 2236320"/>
              <a:gd name="connsiteY0" fmla="*/ 0 h 1956676"/>
              <a:gd name="connsiteX1" fmla="*/ 2223954 w 2236320"/>
              <a:gd name="connsiteY1" fmla="*/ 0 h 1956676"/>
              <a:gd name="connsiteX2" fmla="*/ 2236320 w 2236320"/>
              <a:gd name="connsiteY2" fmla="*/ 12366 h 1956676"/>
              <a:gd name="connsiteX3" fmla="*/ 2236320 w 2236320"/>
              <a:gd name="connsiteY3" fmla="*/ 1944310 h 1956676"/>
              <a:gd name="connsiteX4" fmla="*/ 2223954 w 2236320"/>
              <a:gd name="connsiteY4" fmla="*/ 1956676 h 1956676"/>
              <a:gd name="connsiteX5" fmla="*/ 12366 w 2236320"/>
              <a:gd name="connsiteY5" fmla="*/ 1956676 h 1956676"/>
              <a:gd name="connsiteX6" fmla="*/ 0 w 2236320"/>
              <a:gd name="connsiteY6" fmla="*/ 1944310 h 1956676"/>
              <a:gd name="connsiteX7" fmla="*/ 0 w 2236320"/>
              <a:gd name="connsiteY7" fmla="*/ 12366 h 1956676"/>
              <a:gd name="connsiteX8" fmla="*/ 12366 w 2236320"/>
              <a:gd name="connsiteY8" fmla="*/ 0 h 195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320" h="1956676">
                <a:moveTo>
                  <a:pt x="12366" y="0"/>
                </a:moveTo>
                <a:lnTo>
                  <a:pt x="2223954" y="0"/>
                </a:lnTo>
                <a:cubicBezTo>
                  <a:pt x="2230784" y="0"/>
                  <a:pt x="2236320" y="5536"/>
                  <a:pt x="2236320" y="12366"/>
                </a:cubicBezTo>
                <a:lnTo>
                  <a:pt x="2236320" y="1944310"/>
                </a:lnTo>
                <a:cubicBezTo>
                  <a:pt x="2236320" y="1951140"/>
                  <a:pt x="2230784" y="1956676"/>
                  <a:pt x="2223954" y="1956676"/>
                </a:cubicBezTo>
                <a:lnTo>
                  <a:pt x="12366" y="1956676"/>
                </a:lnTo>
                <a:cubicBezTo>
                  <a:pt x="5536" y="1956676"/>
                  <a:pt x="0" y="1951140"/>
                  <a:pt x="0" y="1944310"/>
                </a:cubicBezTo>
                <a:lnTo>
                  <a:pt x="0" y="12366"/>
                </a:lnTo>
                <a:cubicBezTo>
                  <a:pt x="0" y="5536"/>
                  <a:pt x="5536" y="0"/>
                  <a:pt x="12366" y="0"/>
                </a:cubicBezTo>
                <a:close/>
              </a:path>
            </a:pathLst>
          </a:custGeom>
        </p:spPr>
        <p:txBody>
          <a:bodyPr wrap="square">
            <a:noAutofit/>
          </a:bodyPr>
          <a:lstStyle>
            <a:lvl1pPr>
              <a:defRPr sz="1800">
                <a:solidFill>
                  <a:schemeClr val="bg1">
                    <a:lumMod val="65000"/>
                  </a:schemeClr>
                </a:solidFill>
                <a:latin typeface="+mj-lt"/>
              </a:defRPr>
            </a:lvl1pPr>
          </a:lstStyle>
          <a:p>
            <a:r>
              <a:rPr lang="id-ID" dirty="0"/>
              <a:t>Image Placeholder</a:t>
            </a:r>
          </a:p>
        </p:txBody>
      </p:sp>
    </p:spTree>
    <p:extLst>
      <p:ext uri="{BB962C8B-B14F-4D97-AF65-F5344CB8AC3E}">
        <p14:creationId xmlns:p14="http://schemas.microsoft.com/office/powerpoint/2010/main" val="62015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ppt_x"/>
                                          </p:val>
                                        </p:tav>
                                        <p:tav tm="100000">
                                          <p:val>
                                            <p:strVal val="#ppt_x"/>
                                          </p:val>
                                        </p:tav>
                                      </p:tavLst>
                                    </p:anim>
                                    <p:anim calcmode="lin" valueType="num">
                                      <p:cBhvr additive="base">
                                        <p:cTn id="16" dur="75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ppt_x"/>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DFB5C180-152D-44C0-B958-3A526054402F}"/>
              </a:ext>
            </a:extLst>
          </p:cNvPr>
          <p:cNvSpPr>
            <a:spLocks noGrp="1"/>
          </p:cNvSpPr>
          <p:nvPr>
            <p:ph type="pic" sz="quarter" idx="10" hasCustomPrompt="1"/>
          </p:nvPr>
        </p:nvSpPr>
        <p:spPr>
          <a:xfrm>
            <a:off x="864414" y="2553267"/>
            <a:ext cx="2459887" cy="2433637"/>
          </a:xfrm>
          <a:custGeom>
            <a:avLst/>
            <a:gdLst>
              <a:gd name="connsiteX0" fmla="*/ 12366 w 2236320"/>
              <a:gd name="connsiteY0" fmla="*/ 0 h 1956676"/>
              <a:gd name="connsiteX1" fmla="*/ 2223954 w 2236320"/>
              <a:gd name="connsiteY1" fmla="*/ 0 h 1956676"/>
              <a:gd name="connsiteX2" fmla="*/ 2236320 w 2236320"/>
              <a:gd name="connsiteY2" fmla="*/ 12366 h 1956676"/>
              <a:gd name="connsiteX3" fmla="*/ 2236320 w 2236320"/>
              <a:gd name="connsiteY3" fmla="*/ 1944310 h 1956676"/>
              <a:gd name="connsiteX4" fmla="*/ 2223954 w 2236320"/>
              <a:gd name="connsiteY4" fmla="*/ 1956676 h 1956676"/>
              <a:gd name="connsiteX5" fmla="*/ 12366 w 2236320"/>
              <a:gd name="connsiteY5" fmla="*/ 1956676 h 1956676"/>
              <a:gd name="connsiteX6" fmla="*/ 0 w 2236320"/>
              <a:gd name="connsiteY6" fmla="*/ 1944310 h 1956676"/>
              <a:gd name="connsiteX7" fmla="*/ 0 w 2236320"/>
              <a:gd name="connsiteY7" fmla="*/ 12366 h 1956676"/>
              <a:gd name="connsiteX8" fmla="*/ 12366 w 2236320"/>
              <a:gd name="connsiteY8" fmla="*/ 0 h 195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320" h="1956676">
                <a:moveTo>
                  <a:pt x="12366" y="0"/>
                </a:moveTo>
                <a:lnTo>
                  <a:pt x="2223954" y="0"/>
                </a:lnTo>
                <a:cubicBezTo>
                  <a:pt x="2230784" y="0"/>
                  <a:pt x="2236320" y="5536"/>
                  <a:pt x="2236320" y="12366"/>
                </a:cubicBezTo>
                <a:lnTo>
                  <a:pt x="2236320" y="1944310"/>
                </a:lnTo>
                <a:cubicBezTo>
                  <a:pt x="2236320" y="1951140"/>
                  <a:pt x="2230784" y="1956676"/>
                  <a:pt x="2223954" y="1956676"/>
                </a:cubicBezTo>
                <a:lnTo>
                  <a:pt x="12366" y="1956676"/>
                </a:lnTo>
                <a:cubicBezTo>
                  <a:pt x="5536" y="1956676"/>
                  <a:pt x="0" y="1951140"/>
                  <a:pt x="0" y="1944310"/>
                </a:cubicBezTo>
                <a:lnTo>
                  <a:pt x="0" y="12366"/>
                </a:lnTo>
                <a:cubicBezTo>
                  <a:pt x="0" y="5536"/>
                  <a:pt x="5536" y="0"/>
                  <a:pt x="12366" y="0"/>
                </a:cubicBezTo>
                <a:close/>
              </a:path>
            </a:pathLst>
          </a:custGeom>
        </p:spPr>
        <p:txBody>
          <a:bodyPr wrap="square">
            <a:noAutofit/>
          </a:bodyPr>
          <a:lstStyle>
            <a:lvl1pPr>
              <a:defRPr sz="1800">
                <a:solidFill>
                  <a:schemeClr val="bg1">
                    <a:lumMod val="65000"/>
                  </a:schemeClr>
                </a:solidFill>
                <a:latin typeface="+mj-lt"/>
              </a:defRPr>
            </a:lvl1pPr>
          </a:lstStyle>
          <a:p>
            <a:r>
              <a:rPr lang="id-ID" dirty="0"/>
              <a:t>Image Placeholder</a:t>
            </a:r>
          </a:p>
        </p:txBody>
      </p:sp>
      <p:sp>
        <p:nvSpPr>
          <p:cNvPr id="22" name="Picture Placeholder 21">
            <a:extLst>
              <a:ext uri="{FF2B5EF4-FFF2-40B4-BE49-F238E27FC236}">
                <a16:creationId xmlns:a16="http://schemas.microsoft.com/office/drawing/2014/main" id="{37FE3361-CBA3-4FD1-A3CA-844A1F1799BE}"/>
              </a:ext>
            </a:extLst>
          </p:cNvPr>
          <p:cNvSpPr>
            <a:spLocks noGrp="1"/>
          </p:cNvSpPr>
          <p:nvPr>
            <p:ph type="pic" sz="quarter" idx="11" hasCustomPrompt="1"/>
          </p:nvPr>
        </p:nvSpPr>
        <p:spPr>
          <a:xfrm>
            <a:off x="3532673" y="2553267"/>
            <a:ext cx="2459887" cy="2433637"/>
          </a:xfrm>
          <a:custGeom>
            <a:avLst/>
            <a:gdLst>
              <a:gd name="connsiteX0" fmla="*/ 12366 w 2236320"/>
              <a:gd name="connsiteY0" fmla="*/ 0 h 1956676"/>
              <a:gd name="connsiteX1" fmla="*/ 2223954 w 2236320"/>
              <a:gd name="connsiteY1" fmla="*/ 0 h 1956676"/>
              <a:gd name="connsiteX2" fmla="*/ 2236320 w 2236320"/>
              <a:gd name="connsiteY2" fmla="*/ 12366 h 1956676"/>
              <a:gd name="connsiteX3" fmla="*/ 2236320 w 2236320"/>
              <a:gd name="connsiteY3" fmla="*/ 1944310 h 1956676"/>
              <a:gd name="connsiteX4" fmla="*/ 2223954 w 2236320"/>
              <a:gd name="connsiteY4" fmla="*/ 1956676 h 1956676"/>
              <a:gd name="connsiteX5" fmla="*/ 12366 w 2236320"/>
              <a:gd name="connsiteY5" fmla="*/ 1956676 h 1956676"/>
              <a:gd name="connsiteX6" fmla="*/ 0 w 2236320"/>
              <a:gd name="connsiteY6" fmla="*/ 1944310 h 1956676"/>
              <a:gd name="connsiteX7" fmla="*/ 0 w 2236320"/>
              <a:gd name="connsiteY7" fmla="*/ 12366 h 1956676"/>
              <a:gd name="connsiteX8" fmla="*/ 12366 w 2236320"/>
              <a:gd name="connsiteY8" fmla="*/ 0 h 195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320" h="1956676">
                <a:moveTo>
                  <a:pt x="12366" y="0"/>
                </a:moveTo>
                <a:lnTo>
                  <a:pt x="2223954" y="0"/>
                </a:lnTo>
                <a:cubicBezTo>
                  <a:pt x="2230784" y="0"/>
                  <a:pt x="2236320" y="5536"/>
                  <a:pt x="2236320" y="12366"/>
                </a:cubicBezTo>
                <a:lnTo>
                  <a:pt x="2236320" y="1944310"/>
                </a:lnTo>
                <a:cubicBezTo>
                  <a:pt x="2236320" y="1951140"/>
                  <a:pt x="2230784" y="1956676"/>
                  <a:pt x="2223954" y="1956676"/>
                </a:cubicBezTo>
                <a:lnTo>
                  <a:pt x="12366" y="1956676"/>
                </a:lnTo>
                <a:cubicBezTo>
                  <a:pt x="5536" y="1956676"/>
                  <a:pt x="0" y="1951140"/>
                  <a:pt x="0" y="1944310"/>
                </a:cubicBezTo>
                <a:lnTo>
                  <a:pt x="0" y="12366"/>
                </a:lnTo>
                <a:cubicBezTo>
                  <a:pt x="0" y="5536"/>
                  <a:pt x="5536" y="0"/>
                  <a:pt x="12366" y="0"/>
                </a:cubicBezTo>
                <a:close/>
              </a:path>
            </a:pathLst>
          </a:custGeom>
        </p:spPr>
        <p:txBody>
          <a:bodyPr wrap="square">
            <a:noAutofit/>
          </a:bodyPr>
          <a:lstStyle>
            <a:lvl1pPr>
              <a:defRPr sz="1800">
                <a:solidFill>
                  <a:schemeClr val="bg1">
                    <a:lumMod val="65000"/>
                  </a:schemeClr>
                </a:solidFill>
                <a:latin typeface="+mj-lt"/>
              </a:defRPr>
            </a:lvl1pPr>
          </a:lstStyle>
          <a:p>
            <a:r>
              <a:rPr lang="id-ID" dirty="0"/>
              <a:t>Image Placeholder</a:t>
            </a:r>
          </a:p>
        </p:txBody>
      </p:sp>
      <p:sp>
        <p:nvSpPr>
          <p:cNvPr id="23" name="Picture Placeholder 22">
            <a:extLst>
              <a:ext uri="{FF2B5EF4-FFF2-40B4-BE49-F238E27FC236}">
                <a16:creationId xmlns:a16="http://schemas.microsoft.com/office/drawing/2014/main" id="{6592E353-DF4E-4867-93C6-184D24A35218}"/>
              </a:ext>
            </a:extLst>
          </p:cNvPr>
          <p:cNvSpPr>
            <a:spLocks noGrp="1"/>
          </p:cNvSpPr>
          <p:nvPr>
            <p:ph type="pic" sz="quarter" idx="12" hasCustomPrompt="1"/>
          </p:nvPr>
        </p:nvSpPr>
        <p:spPr>
          <a:xfrm>
            <a:off x="6196572" y="2553267"/>
            <a:ext cx="2459887" cy="2433637"/>
          </a:xfrm>
          <a:custGeom>
            <a:avLst/>
            <a:gdLst>
              <a:gd name="connsiteX0" fmla="*/ 12366 w 2236320"/>
              <a:gd name="connsiteY0" fmla="*/ 0 h 1956676"/>
              <a:gd name="connsiteX1" fmla="*/ 2223954 w 2236320"/>
              <a:gd name="connsiteY1" fmla="*/ 0 h 1956676"/>
              <a:gd name="connsiteX2" fmla="*/ 2236320 w 2236320"/>
              <a:gd name="connsiteY2" fmla="*/ 12366 h 1956676"/>
              <a:gd name="connsiteX3" fmla="*/ 2236320 w 2236320"/>
              <a:gd name="connsiteY3" fmla="*/ 1944310 h 1956676"/>
              <a:gd name="connsiteX4" fmla="*/ 2223954 w 2236320"/>
              <a:gd name="connsiteY4" fmla="*/ 1956676 h 1956676"/>
              <a:gd name="connsiteX5" fmla="*/ 12366 w 2236320"/>
              <a:gd name="connsiteY5" fmla="*/ 1956676 h 1956676"/>
              <a:gd name="connsiteX6" fmla="*/ 0 w 2236320"/>
              <a:gd name="connsiteY6" fmla="*/ 1944310 h 1956676"/>
              <a:gd name="connsiteX7" fmla="*/ 0 w 2236320"/>
              <a:gd name="connsiteY7" fmla="*/ 12366 h 1956676"/>
              <a:gd name="connsiteX8" fmla="*/ 12366 w 2236320"/>
              <a:gd name="connsiteY8" fmla="*/ 0 h 195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320" h="1956676">
                <a:moveTo>
                  <a:pt x="12366" y="0"/>
                </a:moveTo>
                <a:lnTo>
                  <a:pt x="2223954" y="0"/>
                </a:lnTo>
                <a:cubicBezTo>
                  <a:pt x="2230784" y="0"/>
                  <a:pt x="2236320" y="5536"/>
                  <a:pt x="2236320" y="12366"/>
                </a:cubicBezTo>
                <a:lnTo>
                  <a:pt x="2236320" y="1944310"/>
                </a:lnTo>
                <a:cubicBezTo>
                  <a:pt x="2236320" y="1951140"/>
                  <a:pt x="2230784" y="1956676"/>
                  <a:pt x="2223954" y="1956676"/>
                </a:cubicBezTo>
                <a:lnTo>
                  <a:pt x="12366" y="1956676"/>
                </a:lnTo>
                <a:cubicBezTo>
                  <a:pt x="5536" y="1956676"/>
                  <a:pt x="0" y="1951140"/>
                  <a:pt x="0" y="1944310"/>
                </a:cubicBezTo>
                <a:lnTo>
                  <a:pt x="0" y="12366"/>
                </a:lnTo>
                <a:cubicBezTo>
                  <a:pt x="0" y="5536"/>
                  <a:pt x="5536" y="0"/>
                  <a:pt x="12366" y="0"/>
                </a:cubicBezTo>
                <a:close/>
              </a:path>
            </a:pathLst>
          </a:custGeom>
        </p:spPr>
        <p:txBody>
          <a:bodyPr wrap="square">
            <a:noAutofit/>
          </a:bodyPr>
          <a:lstStyle>
            <a:lvl1pPr>
              <a:defRPr sz="1800">
                <a:solidFill>
                  <a:schemeClr val="bg1">
                    <a:lumMod val="65000"/>
                  </a:schemeClr>
                </a:solidFill>
                <a:latin typeface="+mj-lt"/>
              </a:defRPr>
            </a:lvl1pPr>
          </a:lstStyle>
          <a:p>
            <a:r>
              <a:rPr lang="id-ID" dirty="0"/>
              <a:t>Image Placeholder</a:t>
            </a:r>
          </a:p>
        </p:txBody>
      </p:sp>
      <p:sp>
        <p:nvSpPr>
          <p:cNvPr id="24" name="Picture Placeholder 23">
            <a:extLst>
              <a:ext uri="{FF2B5EF4-FFF2-40B4-BE49-F238E27FC236}">
                <a16:creationId xmlns:a16="http://schemas.microsoft.com/office/drawing/2014/main" id="{19CC1251-BE58-45D7-8804-72E6EC5ADFDE}"/>
              </a:ext>
            </a:extLst>
          </p:cNvPr>
          <p:cNvSpPr>
            <a:spLocks noGrp="1"/>
          </p:cNvSpPr>
          <p:nvPr>
            <p:ph type="pic" sz="quarter" idx="13" hasCustomPrompt="1"/>
          </p:nvPr>
        </p:nvSpPr>
        <p:spPr>
          <a:xfrm>
            <a:off x="8864077" y="2553267"/>
            <a:ext cx="2459887" cy="2433637"/>
          </a:xfrm>
          <a:custGeom>
            <a:avLst/>
            <a:gdLst>
              <a:gd name="connsiteX0" fmla="*/ 12366 w 2236320"/>
              <a:gd name="connsiteY0" fmla="*/ 0 h 1956676"/>
              <a:gd name="connsiteX1" fmla="*/ 2223954 w 2236320"/>
              <a:gd name="connsiteY1" fmla="*/ 0 h 1956676"/>
              <a:gd name="connsiteX2" fmla="*/ 2236320 w 2236320"/>
              <a:gd name="connsiteY2" fmla="*/ 12366 h 1956676"/>
              <a:gd name="connsiteX3" fmla="*/ 2236320 w 2236320"/>
              <a:gd name="connsiteY3" fmla="*/ 1944310 h 1956676"/>
              <a:gd name="connsiteX4" fmla="*/ 2223954 w 2236320"/>
              <a:gd name="connsiteY4" fmla="*/ 1956676 h 1956676"/>
              <a:gd name="connsiteX5" fmla="*/ 12366 w 2236320"/>
              <a:gd name="connsiteY5" fmla="*/ 1956676 h 1956676"/>
              <a:gd name="connsiteX6" fmla="*/ 0 w 2236320"/>
              <a:gd name="connsiteY6" fmla="*/ 1944310 h 1956676"/>
              <a:gd name="connsiteX7" fmla="*/ 0 w 2236320"/>
              <a:gd name="connsiteY7" fmla="*/ 12366 h 1956676"/>
              <a:gd name="connsiteX8" fmla="*/ 12366 w 2236320"/>
              <a:gd name="connsiteY8" fmla="*/ 0 h 195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320" h="1956676">
                <a:moveTo>
                  <a:pt x="12366" y="0"/>
                </a:moveTo>
                <a:lnTo>
                  <a:pt x="2223954" y="0"/>
                </a:lnTo>
                <a:cubicBezTo>
                  <a:pt x="2230784" y="0"/>
                  <a:pt x="2236320" y="5536"/>
                  <a:pt x="2236320" y="12366"/>
                </a:cubicBezTo>
                <a:lnTo>
                  <a:pt x="2236320" y="1944310"/>
                </a:lnTo>
                <a:cubicBezTo>
                  <a:pt x="2236320" y="1951140"/>
                  <a:pt x="2230784" y="1956676"/>
                  <a:pt x="2223954" y="1956676"/>
                </a:cubicBezTo>
                <a:lnTo>
                  <a:pt x="12366" y="1956676"/>
                </a:lnTo>
                <a:cubicBezTo>
                  <a:pt x="5536" y="1956676"/>
                  <a:pt x="0" y="1951140"/>
                  <a:pt x="0" y="1944310"/>
                </a:cubicBezTo>
                <a:lnTo>
                  <a:pt x="0" y="12366"/>
                </a:lnTo>
                <a:cubicBezTo>
                  <a:pt x="0" y="5536"/>
                  <a:pt x="5536" y="0"/>
                  <a:pt x="12366" y="0"/>
                </a:cubicBezTo>
                <a:close/>
              </a:path>
            </a:pathLst>
          </a:custGeom>
        </p:spPr>
        <p:txBody>
          <a:bodyPr wrap="square">
            <a:noAutofit/>
          </a:bodyPr>
          <a:lstStyle>
            <a:lvl1pPr>
              <a:defRPr sz="1800">
                <a:solidFill>
                  <a:schemeClr val="bg1">
                    <a:lumMod val="65000"/>
                  </a:schemeClr>
                </a:solidFill>
                <a:latin typeface="+mj-lt"/>
              </a:defRPr>
            </a:lvl1pPr>
          </a:lstStyle>
          <a:p>
            <a:r>
              <a:rPr lang="id-ID" dirty="0"/>
              <a:t>Image Placeholder</a:t>
            </a:r>
          </a:p>
        </p:txBody>
      </p:sp>
    </p:spTree>
    <p:extLst>
      <p:ext uri="{BB962C8B-B14F-4D97-AF65-F5344CB8AC3E}">
        <p14:creationId xmlns:p14="http://schemas.microsoft.com/office/powerpoint/2010/main" val="297338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ppt_x"/>
                                          </p:val>
                                        </p:tav>
                                        <p:tav tm="100000">
                                          <p:val>
                                            <p:strVal val="#ppt_x"/>
                                          </p:val>
                                        </p:tav>
                                      </p:tavLst>
                                    </p:anim>
                                    <p:anim calcmode="lin" valueType="num">
                                      <p:cBhvr additive="base">
                                        <p:cTn id="12" dur="75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ppt_x"/>
                                          </p:val>
                                        </p:tav>
                                        <p:tav tm="100000">
                                          <p:val>
                                            <p:strVal val="#ppt_x"/>
                                          </p:val>
                                        </p:tav>
                                      </p:tavLst>
                                    </p:anim>
                                    <p:anim calcmode="lin" valueType="num">
                                      <p:cBhvr additive="base">
                                        <p:cTn id="16" dur="75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750" fill="hold"/>
                                        <p:tgtEl>
                                          <p:spTgt spid="24"/>
                                        </p:tgtEl>
                                        <p:attrNameLst>
                                          <p:attrName>ppt_x</p:attrName>
                                        </p:attrNameLst>
                                      </p:cBhvr>
                                      <p:tavLst>
                                        <p:tav tm="0">
                                          <p:val>
                                            <p:strVal val="#ppt_x"/>
                                          </p:val>
                                        </p:tav>
                                        <p:tav tm="100000">
                                          <p:val>
                                            <p:strVal val="#ppt_x"/>
                                          </p:val>
                                        </p:tav>
                                      </p:tavLst>
                                    </p:anim>
                                    <p:anim calcmode="lin" valueType="num">
                                      <p:cBhvr additive="base">
                                        <p:cTn id="20"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E1240D8-2FC0-44A7-8386-2229692BCA66}"/>
              </a:ext>
            </a:extLst>
          </p:cNvPr>
          <p:cNvSpPr>
            <a:spLocks noGrp="1"/>
          </p:cNvSpPr>
          <p:nvPr>
            <p:ph type="pic" sz="quarter" idx="12" hasCustomPrompt="1"/>
          </p:nvPr>
        </p:nvSpPr>
        <p:spPr>
          <a:xfrm>
            <a:off x="5589638" y="1029021"/>
            <a:ext cx="2684206" cy="3874584"/>
          </a:xfrm>
          <a:custGeom>
            <a:avLst/>
            <a:gdLst>
              <a:gd name="connsiteX0" fmla="*/ 0 w 2684206"/>
              <a:gd name="connsiteY0" fmla="*/ 0 h 3874584"/>
              <a:gd name="connsiteX1" fmla="*/ 2684206 w 2684206"/>
              <a:gd name="connsiteY1" fmla="*/ 0 h 3874584"/>
              <a:gd name="connsiteX2" fmla="*/ 2684206 w 2684206"/>
              <a:gd name="connsiteY2" fmla="*/ 3874584 h 3874584"/>
              <a:gd name="connsiteX3" fmla="*/ 0 w 2684206"/>
              <a:gd name="connsiteY3" fmla="*/ 3874584 h 3874584"/>
            </a:gdLst>
            <a:ahLst/>
            <a:cxnLst>
              <a:cxn ang="0">
                <a:pos x="connsiteX0" y="connsiteY0"/>
              </a:cxn>
              <a:cxn ang="0">
                <a:pos x="connsiteX1" y="connsiteY1"/>
              </a:cxn>
              <a:cxn ang="0">
                <a:pos x="connsiteX2" y="connsiteY2"/>
              </a:cxn>
              <a:cxn ang="0">
                <a:pos x="connsiteX3" y="connsiteY3"/>
              </a:cxn>
            </a:cxnLst>
            <a:rect l="l" t="t" r="r" b="b"/>
            <a:pathLst>
              <a:path w="2684206" h="3874584">
                <a:moveTo>
                  <a:pt x="0" y="0"/>
                </a:moveTo>
                <a:lnTo>
                  <a:pt x="2684206" y="0"/>
                </a:lnTo>
                <a:lnTo>
                  <a:pt x="2684206" y="3874584"/>
                </a:lnTo>
                <a:lnTo>
                  <a:pt x="0" y="3874584"/>
                </a:lnTo>
                <a:close/>
              </a:path>
            </a:pathLst>
          </a:custGeom>
        </p:spPr>
        <p:txBody>
          <a:bodyPr wrap="square">
            <a:noAutofit/>
          </a:bodyPr>
          <a:lstStyle>
            <a:lvl1pPr>
              <a:defRPr sz="1800">
                <a:solidFill>
                  <a:schemeClr val="bg1">
                    <a:lumMod val="65000"/>
                  </a:schemeClr>
                </a:solidFill>
                <a:latin typeface="+mj-lt"/>
              </a:defRPr>
            </a:lvl1pPr>
          </a:lstStyle>
          <a:p>
            <a:r>
              <a:rPr lang="id-ID" dirty="0"/>
              <a:t>Image Placeholder</a:t>
            </a:r>
          </a:p>
        </p:txBody>
      </p:sp>
      <p:sp>
        <p:nvSpPr>
          <p:cNvPr id="13" name="Picture Placeholder 12">
            <a:extLst>
              <a:ext uri="{FF2B5EF4-FFF2-40B4-BE49-F238E27FC236}">
                <a16:creationId xmlns:a16="http://schemas.microsoft.com/office/drawing/2014/main" id="{7EAC772B-C4EA-47AB-8D21-C932734DC64E}"/>
              </a:ext>
            </a:extLst>
          </p:cNvPr>
          <p:cNvSpPr>
            <a:spLocks noGrp="1"/>
          </p:cNvSpPr>
          <p:nvPr>
            <p:ph type="pic" sz="quarter" idx="13" hasCustomPrompt="1"/>
          </p:nvPr>
        </p:nvSpPr>
        <p:spPr>
          <a:xfrm>
            <a:off x="8579721" y="1029021"/>
            <a:ext cx="2684206" cy="3874584"/>
          </a:xfrm>
          <a:custGeom>
            <a:avLst/>
            <a:gdLst>
              <a:gd name="connsiteX0" fmla="*/ 0 w 2684206"/>
              <a:gd name="connsiteY0" fmla="*/ 0 h 3874584"/>
              <a:gd name="connsiteX1" fmla="*/ 2684206 w 2684206"/>
              <a:gd name="connsiteY1" fmla="*/ 0 h 3874584"/>
              <a:gd name="connsiteX2" fmla="*/ 2684206 w 2684206"/>
              <a:gd name="connsiteY2" fmla="*/ 3874584 h 3874584"/>
              <a:gd name="connsiteX3" fmla="*/ 0 w 2684206"/>
              <a:gd name="connsiteY3" fmla="*/ 3874584 h 3874584"/>
            </a:gdLst>
            <a:ahLst/>
            <a:cxnLst>
              <a:cxn ang="0">
                <a:pos x="connsiteX0" y="connsiteY0"/>
              </a:cxn>
              <a:cxn ang="0">
                <a:pos x="connsiteX1" y="connsiteY1"/>
              </a:cxn>
              <a:cxn ang="0">
                <a:pos x="connsiteX2" y="connsiteY2"/>
              </a:cxn>
              <a:cxn ang="0">
                <a:pos x="connsiteX3" y="connsiteY3"/>
              </a:cxn>
            </a:cxnLst>
            <a:rect l="l" t="t" r="r" b="b"/>
            <a:pathLst>
              <a:path w="2684206" h="3874584">
                <a:moveTo>
                  <a:pt x="0" y="0"/>
                </a:moveTo>
                <a:lnTo>
                  <a:pt x="2684206" y="0"/>
                </a:lnTo>
                <a:lnTo>
                  <a:pt x="2684206" y="3874584"/>
                </a:lnTo>
                <a:lnTo>
                  <a:pt x="0" y="3874584"/>
                </a:lnTo>
                <a:close/>
              </a:path>
            </a:pathLst>
          </a:custGeom>
        </p:spPr>
        <p:txBody>
          <a:bodyPr wrap="square">
            <a:noAutofit/>
          </a:bodyPr>
          <a:lstStyle>
            <a:lvl1pPr>
              <a:defRPr sz="1800">
                <a:solidFill>
                  <a:schemeClr val="bg1">
                    <a:lumMod val="65000"/>
                  </a:schemeClr>
                </a:solidFill>
                <a:latin typeface="+mj-lt"/>
              </a:defRPr>
            </a:lvl1pPr>
          </a:lstStyle>
          <a:p>
            <a:r>
              <a:rPr lang="id-ID" dirty="0"/>
              <a:t>Image Placeholder</a:t>
            </a:r>
          </a:p>
        </p:txBody>
      </p:sp>
    </p:spTree>
    <p:extLst>
      <p:ext uri="{BB962C8B-B14F-4D97-AF65-F5344CB8AC3E}">
        <p14:creationId xmlns:p14="http://schemas.microsoft.com/office/powerpoint/2010/main" val="42899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C3C296-18E9-4039-AB8E-74415BB657EF}"/>
              </a:ext>
            </a:extLst>
          </p:cNvPr>
          <p:cNvSpPr>
            <a:spLocks noGrp="1"/>
          </p:cNvSpPr>
          <p:nvPr>
            <p:ph type="pic" sz="quarter" idx="12" hasCustomPrompt="1"/>
          </p:nvPr>
        </p:nvSpPr>
        <p:spPr>
          <a:xfrm>
            <a:off x="5324476" y="2069601"/>
            <a:ext cx="1543050" cy="1543050"/>
          </a:xfrm>
          <a:custGeom>
            <a:avLst/>
            <a:gdLst>
              <a:gd name="connsiteX0" fmla="*/ 771525 w 1543050"/>
              <a:gd name="connsiteY0" fmla="*/ 0 h 1543050"/>
              <a:gd name="connsiteX1" fmla="*/ 1543050 w 1543050"/>
              <a:gd name="connsiteY1" fmla="*/ 771525 h 1543050"/>
              <a:gd name="connsiteX2" fmla="*/ 771525 w 1543050"/>
              <a:gd name="connsiteY2" fmla="*/ 1543050 h 1543050"/>
              <a:gd name="connsiteX3" fmla="*/ 0 w 1543050"/>
              <a:gd name="connsiteY3" fmla="*/ 771525 h 1543050"/>
              <a:gd name="connsiteX4" fmla="*/ 771525 w 1543050"/>
              <a:gd name="connsiteY4" fmla="*/ 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050" h="1543050">
                <a:moveTo>
                  <a:pt x="771525" y="0"/>
                </a:moveTo>
                <a:cubicBezTo>
                  <a:pt x="1197626" y="0"/>
                  <a:pt x="1543050" y="345424"/>
                  <a:pt x="1543050" y="771525"/>
                </a:cubicBezTo>
                <a:cubicBezTo>
                  <a:pt x="1543050" y="1197626"/>
                  <a:pt x="1197626" y="1543050"/>
                  <a:pt x="771525" y="1543050"/>
                </a:cubicBezTo>
                <a:cubicBezTo>
                  <a:pt x="345424" y="1543050"/>
                  <a:pt x="0" y="1197626"/>
                  <a:pt x="0" y="771525"/>
                </a:cubicBezTo>
                <a:cubicBezTo>
                  <a:pt x="0" y="345424"/>
                  <a:pt x="345424" y="0"/>
                  <a:pt x="771525" y="0"/>
                </a:cubicBezTo>
                <a:close/>
              </a:path>
            </a:pathLst>
          </a:custGeom>
        </p:spPr>
        <p:txBody>
          <a:bodyPr wrap="square">
            <a:noAutofit/>
          </a:bodyPr>
          <a:lstStyle>
            <a:lvl1pPr>
              <a:defRPr sz="1800">
                <a:solidFill>
                  <a:schemeClr val="bg1">
                    <a:lumMod val="65000"/>
                  </a:schemeClr>
                </a:solidFill>
                <a:latin typeface="+mj-lt"/>
              </a:defRPr>
            </a:lvl1pPr>
          </a:lstStyle>
          <a:p>
            <a:r>
              <a:rPr lang="id-ID" dirty="0"/>
              <a:t>Image Placeholder</a:t>
            </a:r>
          </a:p>
        </p:txBody>
      </p:sp>
    </p:spTree>
    <p:extLst>
      <p:ext uri="{BB962C8B-B14F-4D97-AF65-F5344CB8AC3E}">
        <p14:creationId xmlns:p14="http://schemas.microsoft.com/office/powerpoint/2010/main" val="3282726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8E72B80-6FDC-4313-BA92-01D81D9C26A1}"/>
              </a:ext>
            </a:extLst>
          </p:cNvPr>
          <p:cNvSpPr>
            <a:spLocks noGrp="1"/>
          </p:cNvSpPr>
          <p:nvPr>
            <p:ph type="pic" sz="quarter" idx="12" hasCustomPrompt="1"/>
          </p:nvPr>
        </p:nvSpPr>
        <p:spPr>
          <a:xfrm>
            <a:off x="5273817" y="3951559"/>
            <a:ext cx="664636" cy="664636"/>
          </a:xfrm>
          <a:custGeom>
            <a:avLst/>
            <a:gdLst>
              <a:gd name="connsiteX0" fmla="*/ 332318 w 664636"/>
              <a:gd name="connsiteY0" fmla="*/ 0 h 664636"/>
              <a:gd name="connsiteX1" fmla="*/ 664636 w 664636"/>
              <a:gd name="connsiteY1" fmla="*/ 332318 h 664636"/>
              <a:gd name="connsiteX2" fmla="*/ 332318 w 664636"/>
              <a:gd name="connsiteY2" fmla="*/ 664636 h 664636"/>
              <a:gd name="connsiteX3" fmla="*/ 0 w 664636"/>
              <a:gd name="connsiteY3" fmla="*/ 332318 h 664636"/>
              <a:gd name="connsiteX4" fmla="*/ 332318 w 664636"/>
              <a:gd name="connsiteY4" fmla="*/ 0 h 66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636" h="664636">
                <a:moveTo>
                  <a:pt x="332318" y="0"/>
                </a:moveTo>
                <a:cubicBezTo>
                  <a:pt x="515852" y="0"/>
                  <a:pt x="664636" y="148784"/>
                  <a:pt x="664636" y="332318"/>
                </a:cubicBezTo>
                <a:cubicBezTo>
                  <a:pt x="664636" y="515852"/>
                  <a:pt x="515852" y="664636"/>
                  <a:pt x="332318" y="664636"/>
                </a:cubicBezTo>
                <a:cubicBezTo>
                  <a:pt x="148784" y="664636"/>
                  <a:pt x="0" y="515852"/>
                  <a:pt x="0" y="332318"/>
                </a:cubicBezTo>
                <a:cubicBezTo>
                  <a:pt x="0" y="148784"/>
                  <a:pt x="148784" y="0"/>
                  <a:pt x="332318" y="0"/>
                </a:cubicBezTo>
                <a:close/>
              </a:path>
            </a:pathLst>
          </a:custGeom>
        </p:spPr>
        <p:txBody>
          <a:bodyPr wrap="square">
            <a:noAutofit/>
          </a:bodyPr>
          <a:lstStyle>
            <a:lvl1pPr marL="0" indent="0" algn="ctr">
              <a:buNone/>
              <a:defRPr sz="800">
                <a:solidFill>
                  <a:schemeClr val="bg1">
                    <a:lumMod val="65000"/>
                  </a:schemeClr>
                </a:solidFill>
                <a:latin typeface="+mj-lt"/>
              </a:defRPr>
            </a:lvl1pPr>
          </a:lstStyle>
          <a:p>
            <a:r>
              <a:rPr lang="id-ID" dirty="0"/>
              <a:t>Image Placeholder</a:t>
            </a:r>
          </a:p>
        </p:txBody>
      </p:sp>
      <p:sp>
        <p:nvSpPr>
          <p:cNvPr id="12" name="Picture Placeholder 11">
            <a:extLst>
              <a:ext uri="{FF2B5EF4-FFF2-40B4-BE49-F238E27FC236}">
                <a16:creationId xmlns:a16="http://schemas.microsoft.com/office/drawing/2014/main" id="{5161128D-193D-4F1F-A80F-4D3108082F3F}"/>
              </a:ext>
            </a:extLst>
          </p:cNvPr>
          <p:cNvSpPr>
            <a:spLocks noGrp="1"/>
          </p:cNvSpPr>
          <p:nvPr>
            <p:ph type="pic" sz="quarter" idx="13" hasCustomPrompt="1"/>
          </p:nvPr>
        </p:nvSpPr>
        <p:spPr>
          <a:xfrm>
            <a:off x="8179660" y="3951559"/>
            <a:ext cx="664636" cy="664636"/>
          </a:xfrm>
          <a:custGeom>
            <a:avLst/>
            <a:gdLst>
              <a:gd name="connsiteX0" fmla="*/ 332318 w 664636"/>
              <a:gd name="connsiteY0" fmla="*/ 0 h 664636"/>
              <a:gd name="connsiteX1" fmla="*/ 664636 w 664636"/>
              <a:gd name="connsiteY1" fmla="*/ 332318 h 664636"/>
              <a:gd name="connsiteX2" fmla="*/ 332318 w 664636"/>
              <a:gd name="connsiteY2" fmla="*/ 664636 h 664636"/>
              <a:gd name="connsiteX3" fmla="*/ 0 w 664636"/>
              <a:gd name="connsiteY3" fmla="*/ 332318 h 664636"/>
              <a:gd name="connsiteX4" fmla="*/ 332318 w 664636"/>
              <a:gd name="connsiteY4" fmla="*/ 0 h 66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636" h="664636">
                <a:moveTo>
                  <a:pt x="332318" y="0"/>
                </a:moveTo>
                <a:cubicBezTo>
                  <a:pt x="515852" y="0"/>
                  <a:pt x="664636" y="148784"/>
                  <a:pt x="664636" y="332318"/>
                </a:cubicBezTo>
                <a:cubicBezTo>
                  <a:pt x="664636" y="515852"/>
                  <a:pt x="515852" y="664636"/>
                  <a:pt x="332318" y="664636"/>
                </a:cubicBezTo>
                <a:cubicBezTo>
                  <a:pt x="148784" y="664636"/>
                  <a:pt x="0" y="515852"/>
                  <a:pt x="0" y="332318"/>
                </a:cubicBezTo>
                <a:cubicBezTo>
                  <a:pt x="0" y="148784"/>
                  <a:pt x="148784" y="0"/>
                  <a:pt x="332318" y="0"/>
                </a:cubicBezTo>
                <a:close/>
              </a:path>
            </a:pathLst>
          </a:custGeom>
        </p:spPr>
        <p:txBody>
          <a:bodyPr wrap="square">
            <a:noAutofit/>
          </a:bodyPr>
          <a:lstStyle>
            <a:lvl1pPr marL="0" indent="0" algn="ctr">
              <a:buNone/>
              <a:defRPr sz="800">
                <a:solidFill>
                  <a:schemeClr val="bg1">
                    <a:lumMod val="65000"/>
                  </a:schemeClr>
                </a:solidFill>
                <a:latin typeface="+mj-lt"/>
              </a:defRPr>
            </a:lvl1pPr>
          </a:lstStyle>
          <a:p>
            <a:r>
              <a:rPr lang="id-ID" dirty="0"/>
              <a:t>Image Placeholder</a:t>
            </a:r>
          </a:p>
        </p:txBody>
      </p:sp>
      <p:sp>
        <p:nvSpPr>
          <p:cNvPr id="13" name="Picture Placeholder 12">
            <a:extLst>
              <a:ext uri="{FF2B5EF4-FFF2-40B4-BE49-F238E27FC236}">
                <a16:creationId xmlns:a16="http://schemas.microsoft.com/office/drawing/2014/main" id="{321B885B-E660-4376-8186-75FAB2F68D46}"/>
              </a:ext>
            </a:extLst>
          </p:cNvPr>
          <p:cNvSpPr>
            <a:spLocks noGrp="1"/>
          </p:cNvSpPr>
          <p:nvPr>
            <p:ph type="pic" sz="quarter" idx="14" hasCustomPrompt="1"/>
          </p:nvPr>
        </p:nvSpPr>
        <p:spPr>
          <a:xfrm>
            <a:off x="11085503" y="3951559"/>
            <a:ext cx="664636" cy="664636"/>
          </a:xfrm>
          <a:custGeom>
            <a:avLst/>
            <a:gdLst>
              <a:gd name="connsiteX0" fmla="*/ 332318 w 664636"/>
              <a:gd name="connsiteY0" fmla="*/ 0 h 664636"/>
              <a:gd name="connsiteX1" fmla="*/ 664636 w 664636"/>
              <a:gd name="connsiteY1" fmla="*/ 332318 h 664636"/>
              <a:gd name="connsiteX2" fmla="*/ 332318 w 664636"/>
              <a:gd name="connsiteY2" fmla="*/ 664636 h 664636"/>
              <a:gd name="connsiteX3" fmla="*/ 0 w 664636"/>
              <a:gd name="connsiteY3" fmla="*/ 332318 h 664636"/>
              <a:gd name="connsiteX4" fmla="*/ 332318 w 664636"/>
              <a:gd name="connsiteY4" fmla="*/ 0 h 664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636" h="664636">
                <a:moveTo>
                  <a:pt x="332318" y="0"/>
                </a:moveTo>
                <a:cubicBezTo>
                  <a:pt x="515852" y="0"/>
                  <a:pt x="664636" y="148784"/>
                  <a:pt x="664636" y="332318"/>
                </a:cubicBezTo>
                <a:cubicBezTo>
                  <a:pt x="664636" y="515852"/>
                  <a:pt x="515852" y="664636"/>
                  <a:pt x="332318" y="664636"/>
                </a:cubicBezTo>
                <a:cubicBezTo>
                  <a:pt x="148784" y="664636"/>
                  <a:pt x="0" y="515852"/>
                  <a:pt x="0" y="332318"/>
                </a:cubicBezTo>
                <a:cubicBezTo>
                  <a:pt x="0" y="148784"/>
                  <a:pt x="148784" y="0"/>
                  <a:pt x="332318" y="0"/>
                </a:cubicBezTo>
                <a:close/>
              </a:path>
            </a:pathLst>
          </a:custGeom>
        </p:spPr>
        <p:txBody>
          <a:bodyPr wrap="square">
            <a:noAutofit/>
          </a:bodyPr>
          <a:lstStyle>
            <a:lvl1pPr marL="0" indent="0" algn="ctr">
              <a:buNone/>
              <a:defRPr sz="800">
                <a:solidFill>
                  <a:schemeClr val="bg1">
                    <a:lumMod val="65000"/>
                  </a:schemeClr>
                </a:solidFill>
                <a:latin typeface="+mj-lt"/>
              </a:defRPr>
            </a:lvl1pPr>
          </a:lstStyle>
          <a:p>
            <a:r>
              <a:rPr lang="id-ID" dirty="0"/>
              <a:t>Image Placeholder</a:t>
            </a:r>
          </a:p>
        </p:txBody>
      </p:sp>
    </p:spTree>
    <p:extLst>
      <p:ext uri="{BB962C8B-B14F-4D97-AF65-F5344CB8AC3E}">
        <p14:creationId xmlns:p14="http://schemas.microsoft.com/office/powerpoint/2010/main" val="50608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892182F-1056-4D30-8DF1-DA7CD2755481}"/>
              </a:ext>
            </a:extLst>
          </p:cNvPr>
          <p:cNvSpPr>
            <a:spLocks noGrp="1"/>
          </p:cNvSpPr>
          <p:nvPr>
            <p:ph type="pic" sz="quarter" idx="12" hasCustomPrompt="1"/>
          </p:nvPr>
        </p:nvSpPr>
        <p:spPr>
          <a:xfrm>
            <a:off x="2227241" y="2227580"/>
            <a:ext cx="1127760" cy="1127760"/>
          </a:xfrm>
          <a:custGeom>
            <a:avLst/>
            <a:gdLst>
              <a:gd name="connsiteX0" fmla="*/ 563880 w 1127760"/>
              <a:gd name="connsiteY0" fmla="*/ 0 h 1127760"/>
              <a:gd name="connsiteX1" fmla="*/ 1127760 w 1127760"/>
              <a:gd name="connsiteY1" fmla="*/ 563880 h 1127760"/>
              <a:gd name="connsiteX2" fmla="*/ 563880 w 1127760"/>
              <a:gd name="connsiteY2" fmla="*/ 1127760 h 1127760"/>
              <a:gd name="connsiteX3" fmla="*/ 0 w 1127760"/>
              <a:gd name="connsiteY3" fmla="*/ 563880 h 1127760"/>
              <a:gd name="connsiteX4" fmla="*/ 563880 w 1127760"/>
              <a:gd name="connsiteY4" fmla="*/ 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760" h="1127760">
                <a:moveTo>
                  <a:pt x="563880" y="0"/>
                </a:moveTo>
                <a:cubicBezTo>
                  <a:pt x="875302" y="0"/>
                  <a:pt x="1127760" y="252458"/>
                  <a:pt x="1127760" y="563880"/>
                </a:cubicBezTo>
                <a:cubicBezTo>
                  <a:pt x="1127760" y="875302"/>
                  <a:pt x="875302" y="1127760"/>
                  <a:pt x="563880" y="1127760"/>
                </a:cubicBezTo>
                <a:cubicBezTo>
                  <a:pt x="252458" y="1127760"/>
                  <a:pt x="0" y="875302"/>
                  <a:pt x="0" y="563880"/>
                </a:cubicBezTo>
                <a:cubicBezTo>
                  <a:pt x="0" y="252458"/>
                  <a:pt x="252458" y="0"/>
                  <a:pt x="563880" y="0"/>
                </a:cubicBezTo>
                <a:close/>
              </a:path>
            </a:pathLst>
          </a:custGeom>
        </p:spPr>
        <p:txBody>
          <a:bodyPr wrap="square">
            <a:noAutofit/>
          </a:bodyPr>
          <a:lstStyle>
            <a:lvl1pPr marL="0" indent="0" algn="ctr">
              <a:buNone/>
              <a:defRPr sz="1400">
                <a:solidFill>
                  <a:schemeClr val="bg1">
                    <a:lumMod val="65000"/>
                  </a:schemeClr>
                </a:solidFill>
                <a:latin typeface="+mj-lt"/>
              </a:defRPr>
            </a:lvl1pPr>
          </a:lstStyle>
          <a:p>
            <a:r>
              <a:rPr lang="id-ID" dirty="0"/>
              <a:t>Image Placeholder</a:t>
            </a:r>
          </a:p>
        </p:txBody>
      </p:sp>
      <p:sp>
        <p:nvSpPr>
          <p:cNvPr id="12" name="Picture Placeholder 11">
            <a:extLst>
              <a:ext uri="{FF2B5EF4-FFF2-40B4-BE49-F238E27FC236}">
                <a16:creationId xmlns:a16="http://schemas.microsoft.com/office/drawing/2014/main" id="{C8FFA640-C708-47A0-9F77-3761523B4C3D}"/>
              </a:ext>
            </a:extLst>
          </p:cNvPr>
          <p:cNvSpPr>
            <a:spLocks noGrp="1"/>
          </p:cNvSpPr>
          <p:nvPr>
            <p:ph type="pic" sz="quarter" idx="13" hasCustomPrompt="1"/>
          </p:nvPr>
        </p:nvSpPr>
        <p:spPr>
          <a:xfrm>
            <a:off x="5532120" y="2227580"/>
            <a:ext cx="1127760" cy="1127760"/>
          </a:xfrm>
          <a:custGeom>
            <a:avLst/>
            <a:gdLst>
              <a:gd name="connsiteX0" fmla="*/ 563880 w 1127760"/>
              <a:gd name="connsiteY0" fmla="*/ 0 h 1127760"/>
              <a:gd name="connsiteX1" fmla="*/ 1127760 w 1127760"/>
              <a:gd name="connsiteY1" fmla="*/ 563880 h 1127760"/>
              <a:gd name="connsiteX2" fmla="*/ 563880 w 1127760"/>
              <a:gd name="connsiteY2" fmla="*/ 1127760 h 1127760"/>
              <a:gd name="connsiteX3" fmla="*/ 0 w 1127760"/>
              <a:gd name="connsiteY3" fmla="*/ 563880 h 1127760"/>
              <a:gd name="connsiteX4" fmla="*/ 563880 w 1127760"/>
              <a:gd name="connsiteY4" fmla="*/ 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760" h="1127760">
                <a:moveTo>
                  <a:pt x="563880" y="0"/>
                </a:moveTo>
                <a:cubicBezTo>
                  <a:pt x="875302" y="0"/>
                  <a:pt x="1127760" y="252458"/>
                  <a:pt x="1127760" y="563880"/>
                </a:cubicBezTo>
                <a:cubicBezTo>
                  <a:pt x="1127760" y="875302"/>
                  <a:pt x="875302" y="1127760"/>
                  <a:pt x="563880" y="1127760"/>
                </a:cubicBezTo>
                <a:cubicBezTo>
                  <a:pt x="252458" y="1127760"/>
                  <a:pt x="0" y="875302"/>
                  <a:pt x="0" y="563880"/>
                </a:cubicBezTo>
                <a:cubicBezTo>
                  <a:pt x="0" y="252458"/>
                  <a:pt x="252458" y="0"/>
                  <a:pt x="563880" y="0"/>
                </a:cubicBezTo>
                <a:close/>
              </a:path>
            </a:pathLst>
          </a:custGeom>
        </p:spPr>
        <p:txBody>
          <a:bodyPr wrap="square">
            <a:noAutofit/>
          </a:bodyPr>
          <a:lstStyle>
            <a:lvl1pPr marL="0" indent="0" algn="ctr">
              <a:buNone/>
              <a:defRPr sz="1400">
                <a:solidFill>
                  <a:schemeClr val="bg1">
                    <a:lumMod val="65000"/>
                  </a:schemeClr>
                </a:solidFill>
                <a:latin typeface="+mj-lt"/>
              </a:defRPr>
            </a:lvl1pPr>
          </a:lstStyle>
          <a:p>
            <a:r>
              <a:rPr lang="id-ID" dirty="0"/>
              <a:t>Image Placeholder</a:t>
            </a:r>
          </a:p>
        </p:txBody>
      </p:sp>
      <p:sp>
        <p:nvSpPr>
          <p:cNvPr id="13" name="Picture Placeholder 12">
            <a:extLst>
              <a:ext uri="{FF2B5EF4-FFF2-40B4-BE49-F238E27FC236}">
                <a16:creationId xmlns:a16="http://schemas.microsoft.com/office/drawing/2014/main" id="{AA5D5854-6D6A-4B5B-9951-B32D74337358}"/>
              </a:ext>
            </a:extLst>
          </p:cNvPr>
          <p:cNvSpPr>
            <a:spLocks noGrp="1"/>
          </p:cNvSpPr>
          <p:nvPr>
            <p:ph type="pic" sz="quarter" idx="14" hasCustomPrompt="1"/>
          </p:nvPr>
        </p:nvSpPr>
        <p:spPr>
          <a:xfrm>
            <a:off x="8836999" y="2227580"/>
            <a:ext cx="1127760" cy="1127760"/>
          </a:xfrm>
          <a:custGeom>
            <a:avLst/>
            <a:gdLst>
              <a:gd name="connsiteX0" fmla="*/ 563880 w 1127760"/>
              <a:gd name="connsiteY0" fmla="*/ 0 h 1127760"/>
              <a:gd name="connsiteX1" fmla="*/ 1127760 w 1127760"/>
              <a:gd name="connsiteY1" fmla="*/ 563880 h 1127760"/>
              <a:gd name="connsiteX2" fmla="*/ 563880 w 1127760"/>
              <a:gd name="connsiteY2" fmla="*/ 1127760 h 1127760"/>
              <a:gd name="connsiteX3" fmla="*/ 0 w 1127760"/>
              <a:gd name="connsiteY3" fmla="*/ 563880 h 1127760"/>
              <a:gd name="connsiteX4" fmla="*/ 563880 w 1127760"/>
              <a:gd name="connsiteY4" fmla="*/ 0 h 112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760" h="1127760">
                <a:moveTo>
                  <a:pt x="563880" y="0"/>
                </a:moveTo>
                <a:cubicBezTo>
                  <a:pt x="875302" y="0"/>
                  <a:pt x="1127760" y="252458"/>
                  <a:pt x="1127760" y="563880"/>
                </a:cubicBezTo>
                <a:cubicBezTo>
                  <a:pt x="1127760" y="875302"/>
                  <a:pt x="875302" y="1127760"/>
                  <a:pt x="563880" y="1127760"/>
                </a:cubicBezTo>
                <a:cubicBezTo>
                  <a:pt x="252458" y="1127760"/>
                  <a:pt x="0" y="875302"/>
                  <a:pt x="0" y="563880"/>
                </a:cubicBezTo>
                <a:cubicBezTo>
                  <a:pt x="0" y="252458"/>
                  <a:pt x="252458" y="0"/>
                  <a:pt x="563880" y="0"/>
                </a:cubicBezTo>
                <a:close/>
              </a:path>
            </a:pathLst>
          </a:custGeom>
        </p:spPr>
        <p:txBody>
          <a:bodyPr wrap="square">
            <a:noAutofit/>
          </a:bodyPr>
          <a:lstStyle>
            <a:lvl1pPr marL="0" indent="0" algn="ctr">
              <a:buNone/>
              <a:defRPr sz="1400">
                <a:solidFill>
                  <a:schemeClr val="bg1">
                    <a:lumMod val="65000"/>
                  </a:schemeClr>
                </a:solidFill>
                <a:latin typeface="+mj-lt"/>
              </a:defRPr>
            </a:lvl1pPr>
          </a:lstStyle>
          <a:p>
            <a:r>
              <a:rPr lang="id-ID" dirty="0"/>
              <a:t>Image Placeholder</a:t>
            </a:r>
          </a:p>
        </p:txBody>
      </p:sp>
    </p:spTree>
    <p:extLst>
      <p:ext uri="{BB962C8B-B14F-4D97-AF65-F5344CB8AC3E}">
        <p14:creationId xmlns:p14="http://schemas.microsoft.com/office/powerpoint/2010/main" val="247722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F85E07E-D5FE-4368-8492-F7CD5E1D2D20}"/>
              </a:ext>
            </a:extLst>
          </p:cNvPr>
          <p:cNvSpPr>
            <a:spLocks noGrp="1"/>
          </p:cNvSpPr>
          <p:nvPr>
            <p:ph type="pic" sz="quarter" idx="13" hasCustomPrompt="1"/>
          </p:nvPr>
        </p:nvSpPr>
        <p:spPr>
          <a:xfrm>
            <a:off x="6585614" y="718970"/>
            <a:ext cx="4928068" cy="5330819"/>
          </a:xfrm>
          <a:custGeom>
            <a:avLst/>
            <a:gdLst>
              <a:gd name="connsiteX0" fmla="*/ 0 w 4928068"/>
              <a:gd name="connsiteY0" fmla="*/ 0 h 5330819"/>
              <a:gd name="connsiteX1" fmla="*/ 4928068 w 4928068"/>
              <a:gd name="connsiteY1" fmla="*/ 0 h 5330819"/>
              <a:gd name="connsiteX2" fmla="*/ 4928068 w 4928068"/>
              <a:gd name="connsiteY2" fmla="*/ 5330819 h 5330819"/>
              <a:gd name="connsiteX3" fmla="*/ 0 w 4928068"/>
              <a:gd name="connsiteY3" fmla="*/ 5330819 h 5330819"/>
            </a:gdLst>
            <a:ahLst/>
            <a:cxnLst>
              <a:cxn ang="0">
                <a:pos x="connsiteX0" y="connsiteY0"/>
              </a:cxn>
              <a:cxn ang="0">
                <a:pos x="connsiteX1" y="connsiteY1"/>
              </a:cxn>
              <a:cxn ang="0">
                <a:pos x="connsiteX2" y="connsiteY2"/>
              </a:cxn>
              <a:cxn ang="0">
                <a:pos x="connsiteX3" y="connsiteY3"/>
              </a:cxn>
            </a:cxnLst>
            <a:rect l="l" t="t" r="r" b="b"/>
            <a:pathLst>
              <a:path w="4928068" h="5330819">
                <a:moveTo>
                  <a:pt x="0" y="0"/>
                </a:moveTo>
                <a:lnTo>
                  <a:pt x="4928068" y="0"/>
                </a:lnTo>
                <a:lnTo>
                  <a:pt x="4928068" y="5330819"/>
                </a:lnTo>
                <a:lnTo>
                  <a:pt x="0" y="5330819"/>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25037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3948EF-CE90-4B44-B3DC-24EF96F47CB5}"/>
              </a:ext>
            </a:extLst>
          </p:cNvPr>
          <p:cNvSpPr>
            <a:spLocks noGrp="1"/>
          </p:cNvSpPr>
          <p:nvPr>
            <p:ph type="pic" sz="quarter" idx="13"/>
          </p:nvPr>
        </p:nvSpPr>
        <p:spPr>
          <a:xfrm>
            <a:off x="725048" y="2696494"/>
            <a:ext cx="2537996" cy="2747750"/>
          </a:xfrm>
          <a:custGeom>
            <a:avLst/>
            <a:gdLst>
              <a:gd name="connsiteX0" fmla="*/ 0 w 2537996"/>
              <a:gd name="connsiteY0" fmla="*/ 0 h 2747750"/>
              <a:gd name="connsiteX1" fmla="*/ 2537996 w 2537996"/>
              <a:gd name="connsiteY1" fmla="*/ 0 h 2747750"/>
              <a:gd name="connsiteX2" fmla="*/ 2537996 w 2537996"/>
              <a:gd name="connsiteY2" fmla="*/ 2747750 h 2747750"/>
              <a:gd name="connsiteX3" fmla="*/ 0 w 2537996"/>
              <a:gd name="connsiteY3" fmla="*/ 2747750 h 2747750"/>
            </a:gdLst>
            <a:ahLst/>
            <a:cxnLst>
              <a:cxn ang="0">
                <a:pos x="connsiteX0" y="connsiteY0"/>
              </a:cxn>
              <a:cxn ang="0">
                <a:pos x="connsiteX1" y="connsiteY1"/>
              </a:cxn>
              <a:cxn ang="0">
                <a:pos x="connsiteX2" y="connsiteY2"/>
              </a:cxn>
              <a:cxn ang="0">
                <a:pos x="connsiteX3" y="connsiteY3"/>
              </a:cxn>
            </a:cxnLst>
            <a:rect l="l" t="t" r="r" b="b"/>
            <a:pathLst>
              <a:path w="2537996" h="2747750">
                <a:moveTo>
                  <a:pt x="0" y="0"/>
                </a:moveTo>
                <a:lnTo>
                  <a:pt x="2537996" y="0"/>
                </a:lnTo>
                <a:lnTo>
                  <a:pt x="2537996" y="2747750"/>
                </a:lnTo>
                <a:lnTo>
                  <a:pt x="0" y="2747750"/>
                </a:lnTo>
                <a:close/>
              </a:path>
            </a:pathLst>
          </a:custGeom>
        </p:spPr>
        <p:txBody>
          <a:bodyPr wrap="square">
            <a:noAutofit/>
          </a:bodyPr>
          <a:lstStyle>
            <a:lvl1pPr>
              <a:defRPr lang="id-ID" sz="1600">
                <a:solidFill>
                  <a:schemeClr val="bg1">
                    <a:lumMod val="65000"/>
                  </a:schemeClr>
                </a:solidFill>
                <a:latin typeface="+mj-lt"/>
              </a:defRPr>
            </a:lvl1pPr>
          </a:lstStyle>
          <a:p>
            <a:pPr lvl="0"/>
            <a:endParaRPr lang="id-ID"/>
          </a:p>
        </p:txBody>
      </p:sp>
      <p:sp>
        <p:nvSpPr>
          <p:cNvPr id="16" name="Picture Placeholder 15">
            <a:extLst>
              <a:ext uri="{FF2B5EF4-FFF2-40B4-BE49-F238E27FC236}">
                <a16:creationId xmlns:a16="http://schemas.microsoft.com/office/drawing/2014/main" id="{2EF13B84-0942-4B0F-A11F-6985E5E42449}"/>
              </a:ext>
            </a:extLst>
          </p:cNvPr>
          <p:cNvSpPr>
            <a:spLocks noGrp="1"/>
          </p:cNvSpPr>
          <p:nvPr>
            <p:ph type="pic" sz="quarter" idx="14"/>
          </p:nvPr>
        </p:nvSpPr>
        <p:spPr>
          <a:xfrm>
            <a:off x="3459682" y="2696494"/>
            <a:ext cx="2537996" cy="2747750"/>
          </a:xfrm>
          <a:custGeom>
            <a:avLst/>
            <a:gdLst>
              <a:gd name="connsiteX0" fmla="*/ 0 w 2537996"/>
              <a:gd name="connsiteY0" fmla="*/ 0 h 2747750"/>
              <a:gd name="connsiteX1" fmla="*/ 2537996 w 2537996"/>
              <a:gd name="connsiteY1" fmla="*/ 0 h 2747750"/>
              <a:gd name="connsiteX2" fmla="*/ 2537996 w 2537996"/>
              <a:gd name="connsiteY2" fmla="*/ 2747750 h 2747750"/>
              <a:gd name="connsiteX3" fmla="*/ 0 w 2537996"/>
              <a:gd name="connsiteY3" fmla="*/ 2747750 h 2747750"/>
            </a:gdLst>
            <a:ahLst/>
            <a:cxnLst>
              <a:cxn ang="0">
                <a:pos x="connsiteX0" y="connsiteY0"/>
              </a:cxn>
              <a:cxn ang="0">
                <a:pos x="connsiteX1" y="connsiteY1"/>
              </a:cxn>
              <a:cxn ang="0">
                <a:pos x="connsiteX2" y="connsiteY2"/>
              </a:cxn>
              <a:cxn ang="0">
                <a:pos x="connsiteX3" y="connsiteY3"/>
              </a:cxn>
            </a:cxnLst>
            <a:rect l="l" t="t" r="r" b="b"/>
            <a:pathLst>
              <a:path w="2537996" h="2747750">
                <a:moveTo>
                  <a:pt x="0" y="0"/>
                </a:moveTo>
                <a:lnTo>
                  <a:pt x="2537996" y="0"/>
                </a:lnTo>
                <a:lnTo>
                  <a:pt x="2537996" y="2747750"/>
                </a:lnTo>
                <a:lnTo>
                  <a:pt x="0" y="2747750"/>
                </a:lnTo>
                <a:close/>
              </a:path>
            </a:pathLst>
          </a:custGeom>
        </p:spPr>
        <p:txBody>
          <a:bodyPr wrap="square">
            <a:noAutofit/>
          </a:bodyPr>
          <a:lstStyle>
            <a:lvl1pPr>
              <a:defRPr lang="id-ID" sz="1600">
                <a:solidFill>
                  <a:schemeClr val="bg1">
                    <a:lumMod val="65000"/>
                  </a:schemeClr>
                </a:solidFill>
                <a:latin typeface="+mj-lt"/>
              </a:defRPr>
            </a:lvl1pPr>
          </a:lstStyle>
          <a:p>
            <a:pPr lvl="0"/>
            <a:endParaRPr lang="id-ID"/>
          </a:p>
        </p:txBody>
      </p:sp>
      <p:sp>
        <p:nvSpPr>
          <p:cNvPr id="17" name="Picture Placeholder 16">
            <a:extLst>
              <a:ext uri="{FF2B5EF4-FFF2-40B4-BE49-F238E27FC236}">
                <a16:creationId xmlns:a16="http://schemas.microsoft.com/office/drawing/2014/main" id="{5DEF28CF-4008-4884-8D87-F3E21E885E6D}"/>
              </a:ext>
            </a:extLst>
          </p:cNvPr>
          <p:cNvSpPr>
            <a:spLocks noGrp="1"/>
          </p:cNvSpPr>
          <p:nvPr>
            <p:ph type="pic" sz="quarter" idx="15"/>
          </p:nvPr>
        </p:nvSpPr>
        <p:spPr>
          <a:xfrm>
            <a:off x="6194319" y="2696494"/>
            <a:ext cx="2537996" cy="2747750"/>
          </a:xfrm>
          <a:custGeom>
            <a:avLst/>
            <a:gdLst>
              <a:gd name="connsiteX0" fmla="*/ 0 w 2537996"/>
              <a:gd name="connsiteY0" fmla="*/ 0 h 2747750"/>
              <a:gd name="connsiteX1" fmla="*/ 2537996 w 2537996"/>
              <a:gd name="connsiteY1" fmla="*/ 0 h 2747750"/>
              <a:gd name="connsiteX2" fmla="*/ 2537996 w 2537996"/>
              <a:gd name="connsiteY2" fmla="*/ 2747750 h 2747750"/>
              <a:gd name="connsiteX3" fmla="*/ 0 w 2537996"/>
              <a:gd name="connsiteY3" fmla="*/ 2747750 h 2747750"/>
            </a:gdLst>
            <a:ahLst/>
            <a:cxnLst>
              <a:cxn ang="0">
                <a:pos x="connsiteX0" y="connsiteY0"/>
              </a:cxn>
              <a:cxn ang="0">
                <a:pos x="connsiteX1" y="connsiteY1"/>
              </a:cxn>
              <a:cxn ang="0">
                <a:pos x="connsiteX2" y="connsiteY2"/>
              </a:cxn>
              <a:cxn ang="0">
                <a:pos x="connsiteX3" y="connsiteY3"/>
              </a:cxn>
            </a:cxnLst>
            <a:rect l="l" t="t" r="r" b="b"/>
            <a:pathLst>
              <a:path w="2537996" h="2747750">
                <a:moveTo>
                  <a:pt x="0" y="0"/>
                </a:moveTo>
                <a:lnTo>
                  <a:pt x="2537996" y="0"/>
                </a:lnTo>
                <a:lnTo>
                  <a:pt x="2537996" y="2747750"/>
                </a:lnTo>
                <a:lnTo>
                  <a:pt x="0" y="2747750"/>
                </a:lnTo>
                <a:close/>
              </a:path>
            </a:pathLst>
          </a:custGeom>
        </p:spPr>
        <p:txBody>
          <a:bodyPr wrap="square">
            <a:noAutofit/>
          </a:bodyPr>
          <a:lstStyle>
            <a:lvl1pPr>
              <a:defRPr lang="id-ID" sz="1600">
                <a:solidFill>
                  <a:schemeClr val="bg1">
                    <a:lumMod val="65000"/>
                  </a:schemeClr>
                </a:solidFill>
                <a:latin typeface="+mj-lt"/>
              </a:defRPr>
            </a:lvl1pPr>
          </a:lstStyle>
          <a:p>
            <a:pPr lvl="0"/>
            <a:endParaRPr lang="id-ID"/>
          </a:p>
        </p:txBody>
      </p:sp>
      <p:sp>
        <p:nvSpPr>
          <p:cNvPr id="18" name="Picture Placeholder 17">
            <a:extLst>
              <a:ext uri="{FF2B5EF4-FFF2-40B4-BE49-F238E27FC236}">
                <a16:creationId xmlns:a16="http://schemas.microsoft.com/office/drawing/2014/main" id="{AD98A80F-9602-44AF-B474-5D67176C433F}"/>
              </a:ext>
            </a:extLst>
          </p:cNvPr>
          <p:cNvSpPr>
            <a:spLocks noGrp="1"/>
          </p:cNvSpPr>
          <p:nvPr>
            <p:ph type="pic" sz="quarter" idx="16"/>
          </p:nvPr>
        </p:nvSpPr>
        <p:spPr>
          <a:xfrm>
            <a:off x="8928956" y="2696494"/>
            <a:ext cx="2537996" cy="2747750"/>
          </a:xfrm>
          <a:custGeom>
            <a:avLst/>
            <a:gdLst>
              <a:gd name="connsiteX0" fmla="*/ 0 w 2537996"/>
              <a:gd name="connsiteY0" fmla="*/ 0 h 2747750"/>
              <a:gd name="connsiteX1" fmla="*/ 2537996 w 2537996"/>
              <a:gd name="connsiteY1" fmla="*/ 0 h 2747750"/>
              <a:gd name="connsiteX2" fmla="*/ 2537996 w 2537996"/>
              <a:gd name="connsiteY2" fmla="*/ 2747750 h 2747750"/>
              <a:gd name="connsiteX3" fmla="*/ 0 w 2537996"/>
              <a:gd name="connsiteY3" fmla="*/ 2747750 h 2747750"/>
            </a:gdLst>
            <a:ahLst/>
            <a:cxnLst>
              <a:cxn ang="0">
                <a:pos x="connsiteX0" y="connsiteY0"/>
              </a:cxn>
              <a:cxn ang="0">
                <a:pos x="connsiteX1" y="connsiteY1"/>
              </a:cxn>
              <a:cxn ang="0">
                <a:pos x="connsiteX2" y="connsiteY2"/>
              </a:cxn>
              <a:cxn ang="0">
                <a:pos x="connsiteX3" y="connsiteY3"/>
              </a:cxn>
            </a:cxnLst>
            <a:rect l="l" t="t" r="r" b="b"/>
            <a:pathLst>
              <a:path w="2537996" h="2747750">
                <a:moveTo>
                  <a:pt x="0" y="0"/>
                </a:moveTo>
                <a:lnTo>
                  <a:pt x="2537996" y="0"/>
                </a:lnTo>
                <a:lnTo>
                  <a:pt x="2537996" y="2747750"/>
                </a:lnTo>
                <a:lnTo>
                  <a:pt x="0" y="2747750"/>
                </a:lnTo>
                <a:close/>
              </a:path>
            </a:pathLst>
          </a:custGeom>
        </p:spPr>
        <p:txBody>
          <a:bodyPr wrap="square">
            <a:noAutofit/>
          </a:bodyPr>
          <a:lstStyle>
            <a:lvl1pPr>
              <a:defRPr lang="id-ID" sz="1600">
                <a:solidFill>
                  <a:schemeClr val="bg1">
                    <a:lumMod val="65000"/>
                  </a:schemeClr>
                </a:solidFill>
                <a:latin typeface="+mj-lt"/>
              </a:defRPr>
            </a:lvl1pPr>
          </a:lstStyle>
          <a:p>
            <a:pPr lvl="0"/>
            <a:endParaRPr lang="id-ID"/>
          </a:p>
        </p:txBody>
      </p:sp>
    </p:spTree>
    <p:extLst>
      <p:ext uri="{BB962C8B-B14F-4D97-AF65-F5344CB8AC3E}">
        <p14:creationId xmlns:p14="http://schemas.microsoft.com/office/powerpoint/2010/main" val="128351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250"/>
                                  </p:stCondLst>
                                  <p:endCondLst>
                                    <p:cond evt="begin" delay="0">
                                      <p:tn val="9"/>
                                    </p:cond>
                                  </p:end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50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ppt_x"/>
                                          </p:val>
                                        </p:tav>
                                        <p:tav tm="100000">
                                          <p:val>
                                            <p:strVal val="#ppt_x"/>
                                          </p:val>
                                        </p:tav>
                                      </p:tavLst>
                                    </p:anim>
                                    <p:anim calcmode="lin" valueType="num">
                                      <p:cBhvr additive="base">
                                        <p:cTn id="16" dur="7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75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ppt_x"/>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6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17C570E-9BAD-43EC-A298-AA3785B4F3CC}"/>
              </a:ext>
            </a:extLst>
          </p:cNvPr>
          <p:cNvSpPr>
            <a:spLocks noGrp="1"/>
          </p:cNvSpPr>
          <p:nvPr>
            <p:ph type="pic" sz="quarter" idx="14" hasCustomPrompt="1"/>
          </p:nvPr>
        </p:nvSpPr>
        <p:spPr>
          <a:xfrm>
            <a:off x="3047382" y="0"/>
            <a:ext cx="3046146" cy="3062288"/>
          </a:xfrm>
          <a:custGeom>
            <a:avLst/>
            <a:gdLst>
              <a:gd name="connsiteX0" fmla="*/ 0 w 12192000"/>
              <a:gd name="connsiteY0" fmla="*/ 0 h 3062288"/>
              <a:gd name="connsiteX1" fmla="*/ 12192000 w 12192000"/>
              <a:gd name="connsiteY1" fmla="*/ 0 h 3062288"/>
              <a:gd name="connsiteX2" fmla="*/ 12192000 w 12192000"/>
              <a:gd name="connsiteY2" fmla="*/ 3062288 h 3062288"/>
              <a:gd name="connsiteX3" fmla="*/ 0 w 12192000"/>
              <a:gd name="connsiteY3" fmla="*/ 3062288 h 3062288"/>
            </a:gdLst>
            <a:ahLst/>
            <a:cxnLst>
              <a:cxn ang="0">
                <a:pos x="connsiteX0" y="connsiteY0"/>
              </a:cxn>
              <a:cxn ang="0">
                <a:pos x="connsiteX1" y="connsiteY1"/>
              </a:cxn>
              <a:cxn ang="0">
                <a:pos x="connsiteX2" y="connsiteY2"/>
              </a:cxn>
              <a:cxn ang="0">
                <a:pos x="connsiteX3" y="connsiteY3"/>
              </a:cxn>
            </a:cxnLst>
            <a:rect l="l" t="t" r="r" b="b"/>
            <a:pathLst>
              <a:path w="12192000" h="3062288">
                <a:moveTo>
                  <a:pt x="0" y="0"/>
                </a:moveTo>
                <a:lnTo>
                  <a:pt x="12192000" y="0"/>
                </a:lnTo>
                <a:lnTo>
                  <a:pt x="12192000" y="3062288"/>
                </a:lnTo>
                <a:lnTo>
                  <a:pt x="0" y="3062288"/>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9" name="Picture Placeholder 18">
            <a:extLst>
              <a:ext uri="{FF2B5EF4-FFF2-40B4-BE49-F238E27FC236}">
                <a16:creationId xmlns:a16="http://schemas.microsoft.com/office/drawing/2014/main" id="{FBA13489-D393-40D3-B831-3C70EB551BE5}"/>
              </a:ext>
            </a:extLst>
          </p:cNvPr>
          <p:cNvSpPr>
            <a:spLocks noGrp="1"/>
          </p:cNvSpPr>
          <p:nvPr>
            <p:ph type="pic" sz="quarter" idx="13" hasCustomPrompt="1"/>
          </p:nvPr>
        </p:nvSpPr>
        <p:spPr>
          <a:xfrm>
            <a:off x="0" y="0"/>
            <a:ext cx="3046146" cy="3062288"/>
          </a:xfrm>
          <a:custGeom>
            <a:avLst/>
            <a:gdLst>
              <a:gd name="connsiteX0" fmla="*/ 0 w 12192000"/>
              <a:gd name="connsiteY0" fmla="*/ 0 h 3062288"/>
              <a:gd name="connsiteX1" fmla="*/ 12192000 w 12192000"/>
              <a:gd name="connsiteY1" fmla="*/ 0 h 3062288"/>
              <a:gd name="connsiteX2" fmla="*/ 12192000 w 12192000"/>
              <a:gd name="connsiteY2" fmla="*/ 3062288 h 3062288"/>
              <a:gd name="connsiteX3" fmla="*/ 0 w 12192000"/>
              <a:gd name="connsiteY3" fmla="*/ 3062288 h 3062288"/>
            </a:gdLst>
            <a:ahLst/>
            <a:cxnLst>
              <a:cxn ang="0">
                <a:pos x="connsiteX0" y="connsiteY0"/>
              </a:cxn>
              <a:cxn ang="0">
                <a:pos x="connsiteX1" y="connsiteY1"/>
              </a:cxn>
              <a:cxn ang="0">
                <a:pos x="connsiteX2" y="connsiteY2"/>
              </a:cxn>
              <a:cxn ang="0">
                <a:pos x="connsiteX3" y="connsiteY3"/>
              </a:cxn>
            </a:cxnLst>
            <a:rect l="l" t="t" r="r" b="b"/>
            <a:pathLst>
              <a:path w="12192000" h="3062288">
                <a:moveTo>
                  <a:pt x="0" y="0"/>
                </a:moveTo>
                <a:lnTo>
                  <a:pt x="12192000" y="0"/>
                </a:lnTo>
                <a:lnTo>
                  <a:pt x="12192000" y="3062288"/>
                </a:lnTo>
                <a:lnTo>
                  <a:pt x="0" y="3062288"/>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20" name="Picture Placeholder 19">
            <a:extLst>
              <a:ext uri="{FF2B5EF4-FFF2-40B4-BE49-F238E27FC236}">
                <a16:creationId xmlns:a16="http://schemas.microsoft.com/office/drawing/2014/main" id="{2CA96402-1461-4F98-883E-2071635C3C5B}"/>
              </a:ext>
            </a:extLst>
          </p:cNvPr>
          <p:cNvSpPr>
            <a:spLocks noGrp="1"/>
          </p:cNvSpPr>
          <p:nvPr>
            <p:ph type="pic" sz="quarter" idx="15" hasCustomPrompt="1"/>
          </p:nvPr>
        </p:nvSpPr>
        <p:spPr>
          <a:xfrm>
            <a:off x="6094764" y="0"/>
            <a:ext cx="3046146" cy="3062288"/>
          </a:xfrm>
          <a:custGeom>
            <a:avLst/>
            <a:gdLst>
              <a:gd name="connsiteX0" fmla="*/ 0 w 12192000"/>
              <a:gd name="connsiteY0" fmla="*/ 0 h 3062288"/>
              <a:gd name="connsiteX1" fmla="*/ 12192000 w 12192000"/>
              <a:gd name="connsiteY1" fmla="*/ 0 h 3062288"/>
              <a:gd name="connsiteX2" fmla="*/ 12192000 w 12192000"/>
              <a:gd name="connsiteY2" fmla="*/ 3062288 h 3062288"/>
              <a:gd name="connsiteX3" fmla="*/ 0 w 12192000"/>
              <a:gd name="connsiteY3" fmla="*/ 3062288 h 3062288"/>
            </a:gdLst>
            <a:ahLst/>
            <a:cxnLst>
              <a:cxn ang="0">
                <a:pos x="connsiteX0" y="connsiteY0"/>
              </a:cxn>
              <a:cxn ang="0">
                <a:pos x="connsiteX1" y="connsiteY1"/>
              </a:cxn>
              <a:cxn ang="0">
                <a:pos x="connsiteX2" y="connsiteY2"/>
              </a:cxn>
              <a:cxn ang="0">
                <a:pos x="connsiteX3" y="connsiteY3"/>
              </a:cxn>
            </a:cxnLst>
            <a:rect l="l" t="t" r="r" b="b"/>
            <a:pathLst>
              <a:path w="12192000" h="3062288">
                <a:moveTo>
                  <a:pt x="0" y="0"/>
                </a:moveTo>
                <a:lnTo>
                  <a:pt x="12192000" y="0"/>
                </a:lnTo>
                <a:lnTo>
                  <a:pt x="12192000" y="3062288"/>
                </a:lnTo>
                <a:lnTo>
                  <a:pt x="0" y="3062288"/>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21" name="Picture Placeholder 20">
            <a:extLst>
              <a:ext uri="{FF2B5EF4-FFF2-40B4-BE49-F238E27FC236}">
                <a16:creationId xmlns:a16="http://schemas.microsoft.com/office/drawing/2014/main" id="{A88E02C4-05CB-4FE4-8C77-2E92E54E9A46}"/>
              </a:ext>
            </a:extLst>
          </p:cNvPr>
          <p:cNvSpPr>
            <a:spLocks noGrp="1"/>
          </p:cNvSpPr>
          <p:nvPr>
            <p:ph type="pic" sz="quarter" idx="16" hasCustomPrompt="1"/>
          </p:nvPr>
        </p:nvSpPr>
        <p:spPr>
          <a:xfrm>
            <a:off x="9142146" y="0"/>
            <a:ext cx="3046146" cy="3062288"/>
          </a:xfrm>
          <a:custGeom>
            <a:avLst/>
            <a:gdLst>
              <a:gd name="connsiteX0" fmla="*/ 0 w 12192000"/>
              <a:gd name="connsiteY0" fmla="*/ 0 h 3062288"/>
              <a:gd name="connsiteX1" fmla="*/ 12192000 w 12192000"/>
              <a:gd name="connsiteY1" fmla="*/ 0 h 3062288"/>
              <a:gd name="connsiteX2" fmla="*/ 12192000 w 12192000"/>
              <a:gd name="connsiteY2" fmla="*/ 3062288 h 3062288"/>
              <a:gd name="connsiteX3" fmla="*/ 0 w 12192000"/>
              <a:gd name="connsiteY3" fmla="*/ 3062288 h 3062288"/>
            </a:gdLst>
            <a:ahLst/>
            <a:cxnLst>
              <a:cxn ang="0">
                <a:pos x="connsiteX0" y="connsiteY0"/>
              </a:cxn>
              <a:cxn ang="0">
                <a:pos x="connsiteX1" y="connsiteY1"/>
              </a:cxn>
              <a:cxn ang="0">
                <a:pos x="connsiteX2" y="connsiteY2"/>
              </a:cxn>
              <a:cxn ang="0">
                <a:pos x="connsiteX3" y="connsiteY3"/>
              </a:cxn>
            </a:cxnLst>
            <a:rect l="l" t="t" r="r" b="b"/>
            <a:pathLst>
              <a:path w="12192000" h="3062288">
                <a:moveTo>
                  <a:pt x="0" y="0"/>
                </a:moveTo>
                <a:lnTo>
                  <a:pt x="12192000" y="0"/>
                </a:lnTo>
                <a:lnTo>
                  <a:pt x="12192000" y="3062288"/>
                </a:lnTo>
                <a:lnTo>
                  <a:pt x="0" y="3062288"/>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6" name="TextBox 5">
            <a:extLst>
              <a:ext uri="{FF2B5EF4-FFF2-40B4-BE49-F238E27FC236}">
                <a16:creationId xmlns:a16="http://schemas.microsoft.com/office/drawing/2014/main" id="{6622C5F0-8B5C-46AF-B7A2-FEF9C114F10A}"/>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75000"/>
                  </a:schemeClr>
                </a:solidFill>
                <a:latin typeface="Spectral Medium" panose="02020502060000000000" pitchFamily="18" charset="77"/>
              </a:rPr>
              <a:pPr lvl="0"/>
              <a:t>‹#›</a:t>
            </a:fld>
            <a:endParaRPr lang="id-ID" b="0" i="0" dirty="0">
              <a:solidFill>
                <a:schemeClr val="bg1">
                  <a:lumMod val="75000"/>
                </a:schemeClr>
              </a:solidFill>
              <a:latin typeface="Spectral Medium" panose="02020502060000000000" pitchFamily="18" charset="77"/>
            </a:endParaRPr>
          </a:p>
        </p:txBody>
      </p:sp>
    </p:spTree>
    <p:extLst>
      <p:ext uri="{BB962C8B-B14F-4D97-AF65-F5344CB8AC3E}">
        <p14:creationId xmlns:p14="http://schemas.microsoft.com/office/powerpoint/2010/main" val="36867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750" fill="hold"/>
                                        <p:tgtEl>
                                          <p:spTgt spid="20"/>
                                        </p:tgtEl>
                                        <p:attrNameLst>
                                          <p:attrName>ppt_x</p:attrName>
                                        </p:attrNameLst>
                                      </p:cBhvr>
                                      <p:tavLst>
                                        <p:tav tm="0">
                                          <p:val>
                                            <p:strVal val="#ppt_x"/>
                                          </p:val>
                                        </p:tav>
                                        <p:tav tm="100000">
                                          <p:val>
                                            <p:strVal val="#ppt_x"/>
                                          </p:val>
                                        </p:tav>
                                      </p:tavLst>
                                    </p:anim>
                                    <p:anim calcmode="lin" valueType="num">
                                      <p:cBhvr additive="base">
                                        <p:cTn id="12" dur="75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ppt_x"/>
                                          </p:val>
                                        </p:tav>
                                        <p:tav tm="100000">
                                          <p:val>
                                            <p:strVal val="#ppt_x"/>
                                          </p:val>
                                        </p:tav>
                                      </p:tavLst>
                                    </p:anim>
                                    <p:anim calcmode="lin" valueType="num">
                                      <p:cBhvr additive="base">
                                        <p:cTn id="16" dur="75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75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ppt_x"/>
                                          </p:val>
                                        </p:tav>
                                        <p:tav tm="100000">
                                          <p:val>
                                            <p:strVal val="#ppt_x"/>
                                          </p:val>
                                        </p:tav>
                                      </p:tavLst>
                                    </p:anim>
                                    <p:anim calcmode="lin" valueType="num">
                                      <p:cBhvr additive="base">
                                        <p:cTn id="20" dur="75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C9D7AD-87F5-4017-ABFE-CFAFFC026BB0}"/>
              </a:ext>
            </a:extLst>
          </p:cNvPr>
          <p:cNvSpPr>
            <a:spLocks noGrp="1"/>
          </p:cNvSpPr>
          <p:nvPr>
            <p:ph type="pic" sz="quarter" idx="10" hasCustomPrompt="1"/>
          </p:nvPr>
        </p:nvSpPr>
        <p:spPr>
          <a:xfrm>
            <a:off x="661333" y="832485"/>
            <a:ext cx="3442810" cy="3425190"/>
          </a:xfrm>
          <a:custGeom>
            <a:avLst/>
            <a:gdLst>
              <a:gd name="connsiteX0" fmla="*/ 0 w 3442810"/>
              <a:gd name="connsiteY0" fmla="*/ 0 h 3425190"/>
              <a:gd name="connsiteX1" fmla="*/ 3442810 w 3442810"/>
              <a:gd name="connsiteY1" fmla="*/ 0 h 3425190"/>
              <a:gd name="connsiteX2" fmla="*/ 3442810 w 3442810"/>
              <a:gd name="connsiteY2" fmla="*/ 3425190 h 3425190"/>
              <a:gd name="connsiteX3" fmla="*/ 0 w 3442810"/>
              <a:gd name="connsiteY3" fmla="*/ 3425190 h 3425190"/>
            </a:gdLst>
            <a:ahLst/>
            <a:cxnLst>
              <a:cxn ang="0">
                <a:pos x="connsiteX0" y="connsiteY0"/>
              </a:cxn>
              <a:cxn ang="0">
                <a:pos x="connsiteX1" y="connsiteY1"/>
              </a:cxn>
              <a:cxn ang="0">
                <a:pos x="connsiteX2" y="connsiteY2"/>
              </a:cxn>
              <a:cxn ang="0">
                <a:pos x="connsiteX3" y="connsiteY3"/>
              </a:cxn>
            </a:cxnLst>
            <a:rect l="l" t="t" r="r" b="b"/>
            <a:pathLst>
              <a:path w="3442810" h="3425190">
                <a:moveTo>
                  <a:pt x="0" y="0"/>
                </a:moveTo>
                <a:lnTo>
                  <a:pt x="3442810" y="0"/>
                </a:lnTo>
                <a:lnTo>
                  <a:pt x="3442810" y="3425190"/>
                </a:lnTo>
                <a:lnTo>
                  <a:pt x="0" y="3425190"/>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4" name="Picture Placeholder 3">
            <a:extLst>
              <a:ext uri="{FF2B5EF4-FFF2-40B4-BE49-F238E27FC236}">
                <a16:creationId xmlns:a16="http://schemas.microsoft.com/office/drawing/2014/main" id="{E490B658-D994-453C-8BE6-3AAEC81F1C08}"/>
              </a:ext>
            </a:extLst>
          </p:cNvPr>
          <p:cNvSpPr>
            <a:spLocks noGrp="1"/>
          </p:cNvSpPr>
          <p:nvPr>
            <p:ph type="pic" sz="quarter" idx="11" hasCustomPrompt="1"/>
          </p:nvPr>
        </p:nvSpPr>
        <p:spPr>
          <a:xfrm>
            <a:off x="3066968" y="3187209"/>
            <a:ext cx="3033236" cy="3033236"/>
          </a:xfrm>
          <a:custGeom>
            <a:avLst/>
            <a:gdLst>
              <a:gd name="connsiteX0" fmla="*/ 0 w 3033236"/>
              <a:gd name="connsiteY0" fmla="*/ 0 h 3033236"/>
              <a:gd name="connsiteX1" fmla="*/ 3033236 w 3033236"/>
              <a:gd name="connsiteY1" fmla="*/ 0 h 3033236"/>
              <a:gd name="connsiteX2" fmla="*/ 3033236 w 3033236"/>
              <a:gd name="connsiteY2" fmla="*/ 3033236 h 3033236"/>
              <a:gd name="connsiteX3" fmla="*/ 0 w 3033236"/>
              <a:gd name="connsiteY3" fmla="*/ 3033236 h 3033236"/>
            </a:gdLst>
            <a:ahLst/>
            <a:cxnLst>
              <a:cxn ang="0">
                <a:pos x="connsiteX0" y="connsiteY0"/>
              </a:cxn>
              <a:cxn ang="0">
                <a:pos x="connsiteX1" y="connsiteY1"/>
              </a:cxn>
              <a:cxn ang="0">
                <a:pos x="connsiteX2" y="connsiteY2"/>
              </a:cxn>
              <a:cxn ang="0">
                <a:pos x="connsiteX3" y="connsiteY3"/>
              </a:cxn>
            </a:cxnLst>
            <a:rect l="l" t="t" r="r" b="b"/>
            <a:pathLst>
              <a:path w="3033236" h="3033236">
                <a:moveTo>
                  <a:pt x="0" y="0"/>
                </a:moveTo>
                <a:lnTo>
                  <a:pt x="3033236" y="0"/>
                </a:lnTo>
                <a:lnTo>
                  <a:pt x="3033236" y="3033236"/>
                </a:lnTo>
                <a:lnTo>
                  <a:pt x="0" y="3033236"/>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16903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0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AA406-0487-4932-B739-E26FD9E742C7}"/>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50000"/>
                  </a:schemeClr>
                </a:solidFill>
                <a:latin typeface="Spectral Medium" panose="02020502060000000000" pitchFamily="18" charset="77"/>
              </a:rPr>
              <a:pPr lvl="0"/>
              <a:t>‹#›</a:t>
            </a:fld>
            <a:endParaRPr lang="id-ID" b="0" i="0" dirty="0">
              <a:solidFill>
                <a:schemeClr val="bg1">
                  <a:lumMod val="50000"/>
                </a:schemeClr>
              </a:solidFill>
              <a:latin typeface="Spectral Medium" panose="02020502060000000000" pitchFamily="18" charset="77"/>
            </a:endParaRPr>
          </a:p>
        </p:txBody>
      </p:sp>
    </p:spTree>
    <p:extLst>
      <p:ext uri="{BB962C8B-B14F-4D97-AF65-F5344CB8AC3E}">
        <p14:creationId xmlns:p14="http://schemas.microsoft.com/office/powerpoint/2010/main" val="1422799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15F491A-62F8-4FA7-8D14-ABF4E4057EF4}"/>
              </a:ext>
            </a:extLst>
          </p:cNvPr>
          <p:cNvSpPr>
            <a:spLocks noGrp="1"/>
          </p:cNvSpPr>
          <p:nvPr>
            <p:ph type="pic" sz="quarter" idx="10" hasCustomPrompt="1"/>
          </p:nvPr>
        </p:nvSpPr>
        <p:spPr>
          <a:xfrm>
            <a:off x="0" y="-1"/>
            <a:ext cx="12192000" cy="4257676"/>
          </a:xfrm>
          <a:custGeom>
            <a:avLst/>
            <a:gdLst>
              <a:gd name="connsiteX0" fmla="*/ 0 w 12192000"/>
              <a:gd name="connsiteY0" fmla="*/ 0 h 4257676"/>
              <a:gd name="connsiteX1" fmla="*/ 12192000 w 12192000"/>
              <a:gd name="connsiteY1" fmla="*/ 0 h 4257676"/>
              <a:gd name="connsiteX2" fmla="*/ 12192000 w 12192000"/>
              <a:gd name="connsiteY2" fmla="*/ 4257676 h 4257676"/>
              <a:gd name="connsiteX3" fmla="*/ 0 w 12192000"/>
              <a:gd name="connsiteY3" fmla="*/ 4257676 h 4257676"/>
            </a:gdLst>
            <a:ahLst/>
            <a:cxnLst>
              <a:cxn ang="0">
                <a:pos x="connsiteX0" y="connsiteY0"/>
              </a:cxn>
              <a:cxn ang="0">
                <a:pos x="connsiteX1" y="connsiteY1"/>
              </a:cxn>
              <a:cxn ang="0">
                <a:pos x="connsiteX2" y="connsiteY2"/>
              </a:cxn>
              <a:cxn ang="0">
                <a:pos x="connsiteX3" y="connsiteY3"/>
              </a:cxn>
            </a:cxnLst>
            <a:rect l="l" t="t" r="r" b="b"/>
            <a:pathLst>
              <a:path w="12192000" h="4257676">
                <a:moveTo>
                  <a:pt x="0" y="0"/>
                </a:moveTo>
                <a:lnTo>
                  <a:pt x="12192000" y="0"/>
                </a:lnTo>
                <a:lnTo>
                  <a:pt x="12192000" y="4257676"/>
                </a:lnTo>
                <a:lnTo>
                  <a:pt x="0" y="4257676"/>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3" name="TextBox 2">
            <a:extLst>
              <a:ext uri="{FF2B5EF4-FFF2-40B4-BE49-F238E27FC236}">
                <a16:creationId xmlns:a16="http://schemas.microsoft.com/office/drawing/2014/main" id="{671ED775-53FE-404B-B1EB-D25EEEF681FD}"/>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75000"/>
                  </a:schemeClr>
                </a:solidFill>
                <a:latin typeface="Spectral Medium" panose="02020502060000000000" pitchFamily="18" charset="77"/>
              </a:rPr>
              <a:pPr lvl="0"/>
              <a:t>‹#›</a:t>
            </a:fld>
            <a:endParaRPr lang="id-ID" b="0" i="0" dirty="0">
              <a:solidFill>
                <a:schemeClr val="bg1">
                  <a:lumMod val="75000"/>
                </a:schemeClr>
              </a:solidFill>
              <a:latin typeface="Spectral Medium" panose="02020502060000000000" pitchFamily="18" charset="77"/>
            </a:endParaRPr>
          </a:p>
        </p:txBody>
      </p:sp>
    </p:spTree>
    <p:extLst>
      <p:ext uri="{BB962C8B-B14F-4D97-AF65-F5344CB8AC3E}">
        <p14:creationId xmlns:p14="http://schemas.microsoft.com/office/powerpoint/2010/main" val="345167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B6CC20-5A88-4F79-BF19-2C4ED03391DE}"/>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75000"/>
                  </a:schemeClr>
                </a:solidFill>
                <a:latin typeface="Spectral Medium" panose="02020502060000000000" pitchFamily="18" charset="77"/>
              </a:rPr>
              <a:pPr lvl="0"/>
              <a:t>‹#›</a:t>
            </a:fld>
            <a:endParaRPr lang="id-ID" b="0" i="0" dirty="0">
              <a:solidFill>
                <a:schemeClr val="bg1">
                  <a:lumMod val="75000"/>
                </a:schemeClr>
              </a:solidFill>
              <a:latin typeface="Spectral Medium" panose="02020502060000000000" pitchFamily="18" charset="77"/>
            </a:endParaRPr>
          </a:p>
        </p:txBody>
      </p:sp>
      <p:sp>
        <p:nvSpPr>
          <p:cNvPr id="7" name="Picture Placeholder 7">
            <a:extLst>
              <a:ext uri="{FF2B5EF4-FFF2-40B4-BE49-F238E27FC236}">
                <a16:creationId xmlns:a16="http://schemas.microsoft.com/office/drawing/2014/main" id="{FC86139D-546E-42A8-BCC0-6CA0A4841B81}"/>
              </a:ext>
            </a:extLst>
          </p:cNvPr>
          <p:cNvSpPr>
            <a:spLocks noGrp="1"/>
          </p:cNvSpPr>
          <p:nvPr>
            <p:ph type="pic" sz="quarter" idx="10" hasCustomPrompt="1"/>
          </p:nvPr>
        </p:nvSpPr>
        <p:spPr>
          <a:xfrm>
            <a:off x="0" y="-1"/>
            <a:ext cx="12192000" cy="4257676"/>
          </a:xfrm>
          <a:custGeom>
            <a:avLst/>
            <a:gdLst>
              <a:gd name="connsiteX0" fmla="*/ 0 w 12192000"/>
              <a:gd name="connsiteY0" fmla="*/ 0 h 4257676"/>
              <a:gd name="connsiteX1" fmla="*/ 12192000 w 12192000"/>
              <a:gd name="connsiteY1" fmla="*/ 0 h 4257676"/>
              <a:gd name="connsiteX2" fmla="*/ 12192000 w 12192000"/>
              <a:gd name="connsiteY2" fmla="*/ 4257676 h 4257676"/>
              <a:gd name="connsiteX3" fmla="*/ 0 w 12192000"/>
              <a:gd name="connsiteY3" fmla="*/ 4257676 h 4257676"/>
            </a:gdLst>
            <a:ahLst/>
            <a:cxnLst>
              <a:cxn ang="0">
                <a:pos x="connsiteX0" y="connsiteY0"/>
              </a:cxn>
              <a:cxn ang="0">
                <a:pos x="connsiteX1" y="connsiteY1"/>
              </a:cxn>
              <a:cxn ang="0">
                <a:pos x="connsiteX2" y="connsiteY2"/>
              </a:cxn>
              <a:cxn ang="0">
                <a:pos x="connsiteX3" y="connsiteY3"/>
              </a:cxn>
            </a:cxnLst>
            <a:rect l="l" t="t" r="r" b="b"/>
            <a:pathLst>
              <a:path w="12192000" h="4257676">
                <a:moveTo>
                  <a:pt x="0" y="0"/>
                </a:moveTo>
                <a:lnTo>
                  <a:pt x="12192000" y="0"/>
                </a:lnTo>
                <a:lnTo>
                  <a:pt x="12192000" y="4257676"/>
                </a:lnTo>
                <a:lnTo>
                  <a:pt x="0" y="4257676"/>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31816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CB3F71-2FE2-4F47-82B7-AEA1AD15EF6A}"/>
              </a:ext>
            </a:extLst>
          </p:cNvPr>
          <p:cNvSpPr>
            <a:spLocks noGrp="1"/>
          </p:cNvSpPr>
          <p:nvPr>
            <p:ph type="pic" sz="quarter" idx="10" hasCustomPrompt="1"/>
          </p:nvPr>
        </p:nvSpPr>
        <p:spPr>
          <a:xfrm>
            <a:off x="4064000" y="0"/>
            <a:ext cx="8128000" cy="6857999"/>
          </a:xfrm>
          <a:custGeom>
            <a:avLst/>
            <a:gdLst>
              <a:gd name="connsiteX0" fmla="*/ 0 w 8128000"/>
              <a:gd name="connsiteY0" fmla="*/ 0 h 6857999"/>
              <a:gd name="connsiteX1" fmla="*/ 8128000 w 8128000"/>
              <a:gd name="connsiteY1" fmla="*/ 0 h 6857999"/>
              <a:gd name="connsiteX2" fmla="*/ 8128000 w 8128000"/>
              <a:gd name="connsiteY2" fmla="*/ 6857999 h 6857999"/>
              <a:gd name="connsiteX3" fmla="*/ 0 w 8128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128000" h="6857999">
                <a:moveTo>
                  <a:pt x="0" y="0"/>
                </a:moveTo>
                <a:lnTo>
                  <a:pt x="8128000" y="0"/>
                </a:lnTo>
                <a:lnTo>
                  <a:pt x="8128000" y="6857999"/>
                </a:lnTo>
                <a:lnTo>
                  <a:pt x="0" y="6857999"/>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3" name="Rectangle 2">
            <a:extLst>
              <a:ext uri="{FF2B5EF4-FFF2-40B4-BE49-F238E27FC236}">
                <a16:creationId xmlns:a16="http://schemas.microsoft.com/office/drawing/2014/main" id="{57E680F7-A308-4A15-80C6-34D4F109D3B7}"/>
              </a:ext>
            </a:extLst>
          </p:cNvPr>
          <p:cNvSpPr/>
          <p:nvPr userDrawn="1"/>
        </p:nvSpPr>
        <p:spPr>
          <a:xfrm>
            <a:off x="0" y="0"/>
            <a:ext cx="406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Tree>
    <p:extLst>
      <p:ext uri="{BB962C8B-B14F-4D97-AF65-F5344CB8AC3E}">
        <p14:creationId xmlns:p14="http://schemas.microsoft.com/office/powerpoint/2010/main" val="240045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2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A6A9D-7688-4AA4-BD2D-7FBDD9E6CFAF}"/>
              </a:ext>
            </a:extLst>
          </p:cNvPr>
          <p:cNvSpPr>
            <a:spLocks noGrp="1"/>
          </p:cNvSpPr>
          <p:nvPr>
            <p:ph type="pic" sz="quarter" idx="10" hasCustomPrompt="1"/>
          </p:nvPr>
        </p:nvSpPr>
        <p:spPr>
          <a:xfrm>
            <a:off x="3120435" y="133578"/>
            <a:ext cx="5356361" cy="3828822"/>
          </a:xfrm>
          <a:custGeom>
            <a:avLst/>
            <a:gdLst>
              <a:gd name="connsiteX0" fmla="*/ 0 w 5356361"/>
              <a:gd name="connsiteY0" fmla="*/ 0 h 3828822"/>
              <a:gd name="connsiteX1" fmla="*/ 5356361 w 5356361"/>
              <a:gd name="connsiteY1" fmla="*/ 0 h 3828822"/>
              <a:gd name="connsiteX2" fmla="*/ 5356361 w 5356361"/>
              <a:gd name="connsiteY2" fmla="*/ 3828822 h 3828822"/>
              <a:gd name="connsiteX3" fmla="*/ 0 w 5356361"/>
              <a:gd name="connsiteY3" fmla="*/ 3828822 h 3828822"/>
            </a:gdLst>
            <a:ahLst/>
            <a:cxnLst>
              <a:cxn ang="0">
                <a:pos x="connsiteX0" y="connsiteY0"/>
              </a:cxn>
              <a:cxn ang="0">
                <a:pos x="connsiteX1" y="connsiteY1"/>
              </a:cxn>
              <a:cxn ang="0">
                <a:pos x="connsiteX2" y="connsiteY2"/>
              </a:cxn>
              <a:cxn ang="0">
                <a:pos x="connsiteX3" y="connsiteY3"/>
              </a:cxn>
            </a:cxnLst>
            <a:rect l="l" t="t" r="r" b="b"/>
            <a:pathLst>
              <a:path w="5356361" h="3828822">
                <a:moveTo>
                  <a:pt x="0" y="0"/>
                </a:moveTo>
                <a:lnTo>
                  <a:pt x="5356361" y="0"/>
                </a:lnTo>
                <a:lnTo>
                  <a:pt x="5356361" y="3828822"/>
                </a:lnTo>
                <a:lnTo>
                  <a:pt x="0" y="3828822"/>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5" name="Picture Placeholder 14">
            <a:extLst>
              <a:ext uri="{FF2B5EF4-FFF2-40B4-BE49-F238E27FC236}">
                <a16:creationId xmlns:a16="http://schemas.microsoft.com/office/drawing/2014/main" id="{94612156-D669-413F-8886-2FFE7FE0935C}"/>
              </a:ext>
            </a:extLst>
          </p:cNvPr>
          <p:cNvSpPr>
            <a:spLocks noGrp="1"/>
          </p:cNvSpPr>
          <p:nvPr>
            <p:ph type="pic" sz="quarter" idx="11" hasCustomPrompt="1"/>
          </p:nvPr>
        </p:nvSpPr>
        <p:spPr>
          <a:xfrm>
            <a:off x="8594426" y="134258"/>
            <a:ext cx="3463478" cy="3828822"/>
          </a:xfrm>
          <a:custGeom>
            <a:avLst/>
            <a:gdLst>
              <a:gd name="connsiteX0" fmla="*/ 0 w 3463478"/>
              <a:gd name="connsiteY0" fmla="*/ 0 h 3828822"/>
              <a:gd name="connsiteX1" fmla="*/ 3463478 w 3463478"/>
              <a:gd name="connsiteY1" fmla="*/ 0 h 3828822"/>
              <a:gd name="connsiteX2" fmla="*/ 3463478 w 3463478"/>
              <a:gd name="connsiteY2" fmla="*/ 3828822 h 3828822"/>
              <a:gd name="connsiteX3" fmla="*/ 0 w 3463478"/>
              <a:gd name="connsiteY3" fmla="*/ 3828822 h 3828822"/>
            </a:gdLst>
            <a:ahLst/>
            <a:cxnLst>
              <a:cxn ang="0">
                <a:pos x="connsiteX0" y="connsiteY0"/>
              </a:cxn>
              <a:cxn ang="0">
                <a:pos x="connsiteX1" y="connsiteY1"/>
              </a:cxn>
              <a:cxn ang="0">
                <a:pos x="connsiteX2" y="connsiteY2"/>
              </a:cxn>
              <a:cxn ang="0">
                <a:pos x="connsiteX3" y="connsiteY3"/>
              </a:cxn>
            </a:cxnLst>
            <a:rect l="l" t="t" r="r" b="b"/>
            <a:pathLst>
              <a:path w="3463478" h="3828822">
                <a:moveTo>
                  <a:pt x="0" y="0"/>
                </a:moveTo>
                <a:lnTo>
                  <a:pt x="3463478" y="0"/>
                </a:lnTo>
                <a:lnTo>
                  <a:pt x="3463478" y="3828822"/>
                </a:lnTo>
                <a:lnTo>
                  <a:pt x="0" y="3828822"/>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4" name="Rectangle 3">
            <a:extLst>
              <a:ext uri="{FF2B5EF4-FFF2-40B4-BE49-F238E27FC236}">
                <a16:creationId xmlns:a16="http://schemas.microsoft.com/office/drawing/2014/main" id="{5FDA274A-8B8F-4B98-A525-E060B94D10D1}"/>
              </a:ext>
            </a:extLst>
          </p:cNvPr>
          <p:cNvSpPr/>
          <p:nvPr userDrawn="1"/>
        </p:nvSpPr>
        <p:spPr>
          <a:xfrm>
            <a:off x="133643" y="134257"/>
            <a:ext cx="2867798" cy="659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p>
        </p:txBody>
      </p:sp>
    </p:spTree>
    <p:extLst>
      <p:ext uri="{BB962C8B-B14F-4D97-AF65-F5344CB8AC3E}">
        <p14:creationId xmlns:p14="http://schemas.microsoft.com/office/powerpoint/2010/main" val="14850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ppt_x"/>
                                          </p:val>
                                        </p:tav>
                                        <p:tav tm="100000">
                                          <p:val>
                                            <p:strVal val="#ppt_x"/>
                                          </p:val>
                                        </p:tav>
                                      </p:tavLst>
                                    </p:anim>
                                    <p:anim calcmode="lin" valueType="num">
                                      <p:cBhvr additive="base">
                                        <p:cTn id="16"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4"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77F81F1-A8F1-4960-A3F9-CA7DEDE52852}"/>
              </a:ext>
            </a:extLst>
          </p:cNvPr>
          <p:cNvSpPr>
            <a:spLocks noGrp="1"/>
          </p:cNvSpPr>
          <p:nvPr>
            <p:ph type="pic" sz="quarter" idx="10" hasCustomPrompt="1"/>
          </p:nvPr>
        </p:nvSpPr>
        <p:spPr>
          <a:xfrm>
            <a:off x="1018674" y="1803763"/>
            <a:ext cx="2266846" cy="3958274"/>
          </a:xfrm>
          <a:custGeom>
            <a:avLst/>
            <a:gdLst>
              <a:gd name="connsiteX0" fmla="*/ 0 w 2266846"/>
              <a:gd name="connsiteY0" fmla="*/ 0 h 3958274"/>
              <a:gd name="connsiteX1" fmla="*/ 2266846 w 2266846"/>
              <a:gd name="connsiteY1" fmla="*/ 0 h 3958274"/>
              <a:gd name="connsiteX2" fmla="*/ 2266846 w 2266846"/>
              <a:gd name="connsiteY2" fmla="*/ 3958274 h 3958274"/>
              <a:gd name="connsiteX3" fmla="*/ 0 w 2266846"/>
              <a:gd name="connsiteY3" fmla="*/ 3958274 h 3958274"/>
            </a:gdLst>
            <a:ahLst/>
            <a:cxnLst>
              <a:cxn ang="0">
                <a:pos x="connsiteX0" y="connsiteY0"/>
              </a:cxn>
              <a:cxn ang="0">
                <a:pos x="connsiteX1" y="connsiteY1"/>
              </a:cxn>
              <a:cxn ang="0">
                <a:pos x="connsiteX2" y="connsiteY2"/>
              </a:cxn>
              <a:cxn ang="0">
                <a:pos x="connsiteX3" y="connsiteY3"/>
              </a:cxn>
            </a:cxnLst>
            <a:rect l="l" t="t" r="r" b="b"/>
            <a:pathLst>
              <a:path w="2266846" h="3958274">
                <a:moveTo>
                  <a:pt x="0" y="0"/>
                </a:moveTo>
                <a:lnTo>
                  <a:pt x="2266846" y="0"/>
                </a:lnTo>
                <a:lnTo>
                  <a:pt x="2266846" y="3958274"/>
                </a:lnTo>
                <a:lnTo>
                  <a:pt x="0" y="3958274"/>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6" name="Picture Placeholder 15">
            <a:extLst>
              <a:ext uri="{FF2B5EF4-FFF2-40B4-BE49-F238E27FC236}">
                <a16:creationId xmlns:a16="http://schemas.microsoft.com/office/drawing/2014/main" id="{A689D366-16D1-45FE-AD41-CBAB65947A27}"/>
              </a:ext>
            </a:extLst>
          </p:cNvPr>
          <p:cNvSpPr>
            <a:spLocks noGrp="1"/>
          </p:cNvSpPr>
          <p:nvPr>
            <p:ph type="pic" sz="quarter" idx="12" hasCustomPrompt="1"/>
          </p:nvPr>
        </p:nvSpPr>
        <p:spPr>
          <a:xfrm>
            <a:off x="6462341" y="1803763"/>
            <a:ext cx="2266846" cy="3958274"/>
          </a:xfrm>
          <a:custGeom>
            <a:avLst/>
            <a:gdLst>
              <a:gd name="connsiteX0" fmla="*/ 0 w 2266846"/>
              <a:gd name="connsiteY0" fmla="*/ 0 h 3958274"/>
              <a:gd name="connsiteX1" fmla="*/ 2266846 w 2266846"/>
              <a:gd name="connsiteY1" fmla="*/ 0 h 3958274"/>
              <a:gd name="connsiteX2" fmla="*/ 2266846 w 2266846"/>
              <a:gd name="connsiteY2" fmla="*/ 3958274 h 3958274"/>
              <a:gd name="connsiteX3" fmla="*/ 0 w 2266846"/>
              <a:gd name="connsiteY3" fmla="*/ 3958274 h 3958274"/>
            </a:gdLst>
            <a:ahLst/>
            <a:cxnLst>
              <a:cxn ang="0">
                <a:pos x="connsiteX0" y="connsiteY0"/>
              </a:cxn>
              <a:cxn ang="0">
                <a:pos x="connsiteX1" y="connsiteY1"/>
              </a:cxn>
              <a:cxn ang="0">
                <a:pos x="connsiteX2" y="connsiteY2"/>
              </a:cxn>
              <a:cxn ang="0">
                <a:pos x="connsiteX3" y="connsiteY3"/>
              </a:cxn>
            </a:cxnLst>
            <a:rect l="l" t="t" r="r" b="b"/>
            <a:pathLst>
              <a:path w="2266846" h="3958274">
                <a:moveTo>
                  <a:pt x="0" y="0"/>
                </a:moveTo>
                <a:lnTo>
                  <a:pt x="2266846" y="0"/>
                </a:lnTo>
                <a:lnTo>
                  <a:pt x="2266846" y="3958274"/>
                </a:lnTo>
                <a:lnTo>
                  <a:pt x="0" y="3958274"/>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177523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3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3FA6A9D-7688-4AA4-BD2D-7FBDD9E6CFAF}"/>
              </a:ext>
            </a:extLst>
          </p:cNvPr>
          <p:cNvSpPr>
            <a:spLocks noGrp="1"/>
          </p:cNvSpPr>
          <p:nvPr>
            <p:ph type="pic" sz="quarter" idx="10" hasCustomPrompt="1"/>
          </p:nvPr>
        </p:nvSpPr>
        <p:spPr>
          <a:xfrm>
            <a:off x="0" y="3429000"/>
            <a:ext cx="6096000" cy="3429000"/>
          </a:xfrm>
          <a:custGeom>
            <a:avLst/>
            <a:gdLst>
              <a:gd name="connsiteX0" fmla="*/ 0 w 5356361"/>
              <a:gd name="connsiteY0" fmla="*/ 0 h 3828822"/>
              <a:gd name="connsiteX1" fmla="*/ 5356361 w 5356361"/>
              <a:gd name="connsiteY1" fmla="*/ 0 h 3828822"/>
              <a:gd name="connsiteX2" fmla="*/ 5356361 w 5356361"/>
              <a:gd name="connsiteY2" fmla="*/ 3828822 h 3828822"/>
              <a:gd name="connsiteX3" fmla="*/ 0 w 5356361"/>
              <a:gd name="connsiteY3" fmla="*/ 3828822 h 3828822"/>
            </a:gdLst>
            <a:ahLst/>
            <a:cxnLst>
              <a:cxn ang="0">
                <a:pos x="connsiteX0" y="connsiteY0"/>
              </a:cxn>
              <a:cxn ang="0">
                <a:pos x="connsiteX1" y="connsiteY1"/>
              </a:cxn>
              <a:cxn ang="0">
                <a:pos x="connsiteX2" y="connsiteY2"/>
              </a:cxn>
              <a:cxn ang="0">
                <a:pos x="connsiteX3" y="connsiteY3"/>
              </a:cxn>
            </a:cxnLst>
            <a:rect l="l" t="t" r="r" b="b"/>
            <a:pathLst>
              <a:path w="5356361" h="3828822">
                <a:moveTo>
                  <a:pt x="0" y="0"/>
                </a:moveTo>
                <a:lnTo>
                  <a:pt x="5356361" y="0"/>
                </a:lnTo>
                <a:lnTo>
                  <a:pt x="5356361" y="3828822"/>
                </a:lnTo>
                <a:lnTo>
                  <a:pt x="0" y="3828822"/>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5" name="Picture Placeholder 14">
            <a:extLst>
              <a:ext uri="{FF2B5EF4-FFF2-40B4-BE49-F238E27FC236}">
                <a16:creationId xmlns:a16="http://schemas.microsoft.com/office/drawing/2014/main" id="{94612156-D669-413F-8886-2FFE7FE0935C}"/>
              </a:ext>
            </a:extLst>
          </p:cNvPr>
          <p:cNvSpPr>
            <a:spLocks noGrp="1"/>
          </p:cNvSpPr>
          <p:nvPr>
            <p:ph type="pic" sz="quarter" idx="11" hasCustomPrompt="1"/>
          </p:nvPr>
        </p:nvSpPr>
        <p:spPr>
          <a:xfrm>
            <a:off x="6096000" y="0"/>
            <a:ext cx="6096000" cy="3429000"/>
          </a:xfrm>
          <a:custGeom>
            <a:avLst/>
            <a:gdLst>
              <a:gd name="connsiteX0" fmla="*/ 0 w 3463478"/>
              <a:gd name="connsiteY0" fmla="*/ 0 h 3828822"/>
              <a:gd name="connsiteX1" fmla="*/ 3463478 w 3463478"/>
              <a:gd name="connsiteY1" fmla="*/ 0 h 3828822"/>
              <a:gd name="connsiteX2" fmla="*/ 3463478 w 3463478"/>
              <a:gd name="connsiteY2" fmla="*/ 3828822 h 3828822"/>
              <a:gd name="connsiteX3" fmla="*/ 0 w 3463478"/>
              <a:gd name="connsiteY3" fmla="*/ 3828822 h 3828822"/>
            </a:gdLst>
            <a:ahLst/>
            <a:cxnLst>
              <a:cxn ang="0">
                <a:pos x="connsiteX0" y="connsiteY0"/>
              </a:cxn>
              <a:cxn ang="0">
                <a:pos x="connsiteX1" y="connsiteY1"/>
              </a:cxn>
              <a:cxn ang="0">
                <a:pos x="connsiteX2" y="connsiteY2"/>
              </a:cxn>
              <a:cxn ang="0">
                <a:pos x="connsiteX3" y="connsiteY3"/>
              </a:cxn>
            </a:cxnLst>
            <a:rect l="l" t="t" r="r" b="b"/>
            <a:pathLst>
              <a:path w="3463478" h="3828822">
                <a:moveTo>
                  <a:pt x="0" y="0"/>
                </a:moveTo>
                <a:lnTo>
                  <a:pt x="3463478" y="0"/>
                </a:lnTo>
                <a:lnTo>
                  <a:pt x="3463478" y="3828822"/>
                </a:lnTo>
                <a:lnTo>
                  <a:pt x="0" y="3828822"/>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331219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D4EBEB3-4257-410E-BBF8-0D86472614AA}"/>
              </a:ext>
            </a:extLst>
          </p:cNvPr>
          <p:cNvSpPr>
            <a:spLocks noGrp="1"/>
          </p:cNvSpPr>
          <p:nvPr>
            <p:ph type="pic" sz="quarter" idx="10" hasCustomPrompt="1"/>
          </p:nvPr>
        </p:nvSpPr>
        <p:spPr>
          <a:xfrm>
            <a:off x="3860800" y="2669327"/>
            <a:ext cx="1738670" cy="1578077"/>
          </a:xfrm>
          <a:custGeom>
            <a:avLst/>
            <a:gdLst>
              <a:gd name="connsiteX0" fmla="*/ 0 w 1738670"/>
              <a:gd name="connsiteY0" fmla="*/ 0 h 1578077"/>
              <a:gd name="connsiteX1" fmla="*/ 1696883 w 1738670"/>
              <a:gd name="connsiteY1" fmla="*/ 0 h 1578077"/>
              <a:gd name="connsiteX2" fmla="*/ 1738670 w 1738670"/>
              <a:gd name="connsiteY2" fmla="*/ 41787 h 1578077"/>
              <a:gd name="connsiteX3" fmla="*/ 1738670 w 1738670"/>
              <a:gd name="connsiteY3" fmla="*/ 1536290 h 1578077"/>
              <a:gd name="connsiteX4" fmla="*/ 1696883 w 1738670"/>
              <a:gd name="connsiteY4" fmla="*/ 1578077 h 1578077"/>
              <a:gd name="connsiteX5" fmla="*/ 0 w 1738670"/>
              <a:gd name="connsiteY5" fmla="*/ 1578077 h 157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670" h="1578077">
                <a:moveTo>
                  <a:pt x="0" y="0"/>
                </a:moveTo>
                <a:lnTo>
                  <a:pt x="1696883" y="0"/>
                </a:lnTo>
                <a:cubicBezTo>
                  <a:pt x="1719961" y="0"/>
                  <a:pt x="1738670" y="18709"/>
                  <a:pt x="1738670" y="41787"/>
                </a:cubicBezTo>
                <a:lnTo>
                  <a:pt x="1738670" y="1536290"/>
                </a:lnTo>
                <a:cubicBezTo>
                  <a:pt x="1738670" y="1559368"/>
                  <a:pt x="1719961" y="1578077"/>
                  <a:pt x="1696883" y="1578077"/>
                </a:cubicBezTo>
                <a:lnTo>
                  <a:pt x="0" y="1578077"/>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9" name="Picture Placeholder 8">
            <a:extLst>
              <a:ext uri="{FF2B5EF4-FFF2-40B4-BE49-F238E27FC236}">
                <a16:creationId xmlns:a16="http://schemas.microsoft.com/office/drawing/2014/main" id="{9D7AC151-8DCF-4A59-A50B-17378E4A321F}"/>
              </a:ext>
            </a:extLst>
          </p:cNvPr>
          <p:cNvSpPr>
            <a:spLocks noGrp="1"/>
          </p:cNvSpPr>
          <p:nvPr>
            <p:ph type="pic" sz="quarter" idx="11" hasCustomPrompt="1"/>
          </p:nvPr>
        </p:nvSpPr>
        <p:spPr>
          <a:xfrm>
            <a:off x="6592531" y="4700786"/>
            <a:ext cx="1738670" cy="1578077"/>
          </a:xfrm>
          <a:custGeom>
            <a:avLst/>
            <a:gdLst>
              <a:gd name="connsiteX0" fmla="*/ 41787 w 1738670"/>
              <a:gd name="connsiteY0" fmla="*/ 0 h 1578077"/>
              <a:gd name="connsiteX1" fmla="*/ 1738670 w 1738670"/>
              <a:gd name="connsiteY1" fmla="*/ 0 h 1578077"/>
              <a:gd name="connsiteX2" fmla="*/ 1738670 w 1738670"/>
              <a:gd name="connsiteY2" fmla="*/ 1578077 h 1578077"/>
              <a:gd name="connsiteX3" fmla="*/ 41787 w 1738670"/>
              <a:gd name="connsiteY3" fmla="*/ 1578077 h 1578077"/>
              <a:gd name="connsiteX4" fmla="*/ 0 w 1738670"/>
              <a:gd name="connsiteY4" fmla="*/ 1536290 h 1578077"/>
              <a:gd name="connsiteX5" fmla="*/ 0 w 1738670"/>
              <a:gd name="connsiteY5" fmla="*/ 41787 h 1578077"/>
              <a:gd name="connsiteX6" fmla="*/ 41787 w 1738670"/>
              <a:gd name="connsiteY6" fmla="*/ 0 h 157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670" h="1578077">
                <a:moveTo>
                  <a:pt x="41787" y="0"/>
                </a:moveTo>
                <a:lnTo>
                  <a:pt x="1738670" y="0"/>
                </a:lnTo>
                <a:lnTo>
                  <a:pt x="1738670" y="1578077"/>
                </a:lnTo>
                <a:lnTo>
                  <a:pt x="41787" y="1578077"/>
                </a:lnTo>
                <a:cubicBezTo>
                  <a:pt x="18709" y="1578077"/>
                  <a:pt x="0" y="1559368"/>
                  <a:pt x="0" y="1536290"/>
                </a:cubicBezTo>
                <a:lnTo>
                  <a:pt x="0" y="41787"/>
                </a:lnTo>
                <a:cubicBezTo>
                  <a:pt x="0" y="18709"/>
                  <a:pt x="18709" y="0"/>
                  <a:pt x="41787" y="0"/>
                </a:cubicBez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390042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D4EBEB3-4257-410E-BBF8-0D86472614AA}"/>
              </a:ext>
            </a:extLst>
          </p:cNvPr>
          <p:cNvSpPr>
            <a:spLocks noGrp="1"/>
          </p:cNvSpPr>
          <p:nvPr>
            <p:ph type="pic" sz="quarter" idx="10" hasCustomPrompt="1"/>
          </p:nvPr>
        </p:nvSpPr>
        <p:spPr>
          <a:xfrm>
            <a:off x="3860800" y="637869"/>
            <a:ext cx="1738670" cy="1578077"/>
          </a:xfrm>
          <a:custGeom>
            <a:avLst/>
            <a:gdLst>
              <a:gd name="connsiteX0" fmla="*/ 0 w 1738670"/>
              <a:gd name="connsiteY0" fmla="*/ 0 h 1578077"/>
              <a:gd name="connsiteX1" fmla="*/ 1696883 w 1738670"/>
              <a:gd name="connsiteY1" fmla="*/ 0 h 1578077"/>
              <a:gd name="connsiteX2" fmla="*/ 1738670 w 1738670"/>
              <a:gd name="connsiteY2" fmla="*/ 41787 h 1578077"/>
              <a:gd name="connsiteX3" fmla="*/ 1738670 w 1738670"/>
              <a:gd name="connsiteY3" fmla="*/ 1536290 h 1578077"/>
              <a:gd name="connsiteX4" fmla="*/ 1696883 w 1738670"/>
              <a:gd name="connsiteY4" fmla="*/ 1578077 h 1578077"/>
              <a:gd name="connsiteX5" fmla="*/ 0 w 1738670"/>
              <a:gd name="connsiteY5" fmla="*/ 1578077 h 157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670" h="1578077">
                <a:moveTo>
                  <a:pt x="0" y="0"/>
                </a:moveTo>
                <a:lnTo>
                  <a:pt x="1696883" y="0"/>
                </a:lnTo>
                <a:cubicBezTo>
                  <a:pt x="1719961" y="0"/>
                  <a:pt x="1738670" y="18709"/>
                  <a:pt x="1738670" y="41787"/>
                </a:cubicBezTo>
                <a:lnTo>
                  <a:pt x="1738670" y="1536290"/>
                </a:lnTo>
                <a:cubicBezTo>
                  <a:pt x="1738670" y="1559368"/>
                  <a:pt x="1719961" y="1578077"/>
                  <a:pt x="1696883" y="1578077"/>
                </a:cubicBezTo>
                <a:lnTo>
                  <a:pt x="0" y="1578077"/>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9" name="Picture Placeholder 8">
            <a:extLst>
              <a:ext uri="{FF2B5EF4-FFF2-40B4-BE49-F238E27FC236}">
                <a16:creationId xmlns:a16="http://schemas.microsoft.com/office/drawing/2014/main" id="{9D7AC151-8DCF-4A59-A50B-17378E4A321F}"/>
              </a:ext>
            </a:extLst>
          </p:cNvPr>
          <p:cNvSpPr>
            <a:spLocks noGrp="1"/>
          </p:cNvSpPr>
          <p:nvPr>
            <p:ph type="pic" sz="quarter" idx="11" hasCustomPrompt="1"/>
          </p:nvPr>
        </p:nvSpPr>
        <p:spPr>
          <a:xfrm>
            <a:off x="6592531" y="2669326"/>
            <a:ext cx="1738670" cy="1578077"/>
          </a:xfrm>
          <a:custGeom>
            <a:avLst/>
            <a:gdLst>
              <a:gd name="connsiteX0" fmla="*/ 41787 w 1738670"/>
              <a:gd name="connsiteY0" fmla="*/ 0 h 1578077"/>
              <a:gd name="connsiteX1" fmla="*/ 1738670 w 1738670"/>
              <a:gd name="connsiteY1" fmla="*/ 0 h 1578077"/>
              <a:gd name="connsiteX2" fmla="*/ 1738670 w 1738670"/>
              <a:gd name="connsiteY2" fmla="*/ 1578077 h 1578077"/>
              <a:gd name="connsiteX3" fmla="*/ 41787 w 1738670"/>
              <a:gd name="connsiteY3" fmla="*/ 1578077 h 1578077"/>
              <a:gd name="connsiteX4" fmla="*/ 0 w 1738670"/>
              <a:gd name="connsiteY4" fmla="*/ 1536290 h 1578077"/>
              <a:gd name="connsiteX5" fmla="*/ 0 w 1738670"/>
              <a:gd name="connsiteY5" fmla="*/ 41787 h 1578077"/>
              <a:gd name="connsiteX6" fmla="*/ 41787 w 1738670"/>
              <a:gd name="connsiteY6" fmla="*/ 0 h 157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670" h="1578077">
                <a:moveTo>
                  <a:pt x="41787" y="0"/>
                </a:moveTo>
                <a:lnTo>
                  <a:pt x="1738670" y="0"/>
                </a:lnTo>
                <a:lnTo>
                  <a:pt x="1738670" y="1578077"/>
                </a:lnTo>
                <a:lnTo>
                  <a:pt x="41787" y="1578077"/>
                </a:lnTo>
                <a:cubicBezTo>
                  <a:pt x="18709" y="1578077"/>
                  <a:pt x="0" y="1559368"/>
                  <a:pt x="0" y="1536290"/>
                </a:cubicBezTo>
                <a:lnTo>
                  <a:pt x="0" y="41787"/>
                </a:lnTo>
                <a:cubicBezTo>
                  <a:pt x="0" y="18709"/>
                  <a:pt x="18709" y="0"/>
                  <a:pt x="41787" y="0"/>
                </a:cubicBez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0" name="Picture Placeholder 9">
            <a:extLst>
              <a:ext uri="{FF2B5EF4-FFF2-40B4-BE49-F238E27FC236}">
                <a16:creationId xmlns:a16="http://schemas.microsoft.com/office/drawing/2014/main" id="{EBEFD254-A4C0-4C9F-A56B-509AF0A7AA46}"/>
              </a:ext>
            </a:extLst>
          </p:cNvPr>
          <p:cNvSpPr>
            <a:spLocks noGrp="1"/>
          </p:cNvSpPr>
          <p:nvPr>
            <p:ph type="pic" sz="quarter" idx="12" hasCustomPrompt="1"/>
          </p:nvPr>
        </p:nvSpPr>
        <p:spPr>
          <a:xfrm>
            <a:off x="3860800" y="4695936"/>
            <a:ext cx="1738670" cy="1578077"/>
          </a:xfrm>
          <a:custGeom>
            <a:avLst/>
            <a:gdLst>
              <a:gd name="connsiteX0" fmla="*/ 0 w 1738670"/>
              <a:gd name="connsiteY0" fmla="*/ 0 h 1578077"/>
              <a:gd name="connsiteX1" fmla="*/ 1696883 w 1738670"/>
              <a:gd name="connsiteY1" fmla="*/ 0 h 1578077"/>
              <a:gd name="connsiteX2" fmla="*/ 1738670 w 1738670"/>
              <a:gd name="connsiteY2" fmla="*/ 41787 h 1578077"/>
              <a:gd name="connsiteX3" fmla="*/ 1738670 w 1738670"/>
              <a:gd name="connsiteY3" fmla="*/ 1536290 h 1578077"/>
              <a:gd name="connsiteX4" fmla="*/ 1696883 w 1738670"/>
              <a:gd name="connsiteY4" fmla="*/ 1578077 h 1578077"/>
              <a:gd name="connsiteX5" fmla="*/ 0 w 1738670"/>
              <a:gd name="connsiteY5" fmla="*/ 1578077 h 157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670" h="1578077">
                <a:moveTo>
                  <a:pt x="0" y="0"/>
                </a:moveTo>
                <a:lnTo>
                  <a:pt x="1696883" y="0"/>
                </a:lnTo>
                <a:cubicBezTo>
                  <a:pt x="1719961" y="0"/>
                  <a:pt x="1738670" y="18709"/>
                  <a:pt x="1738670" y="41787"/>
                </a:cubicBezTo>
                <a:lnTo>
                  <a:pt x="1738670" y="1536290"/>
                </a:lnTo>
                <a:cubicBezTo>
                  <a:pt x="1738670" y="1559368"/>
                  <a:pt x="1719961" y="1578077"/>
                  <a:pt x="1696883" y="1578077"/>
                </a:cubicBezTo>
                <a:lnTo>
                  <a:pt x="0" y="1578077"/>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257964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anim calcmode="lin" valueType="num">
                                      <p:cBhvr>
                                        <p:cTn id="18" dur="750" fill="hold"/>
                                        <p:tgtEl>
                                          <p:spTgt spid="10"/>
                                        </p:tgtEl>
                                        <p:attrNameLst>
                                          <p:attrName>ppt_x</p:attrName>
                                        </p:attrNameLst>
                                      </p:cBhvr>
                                      <p:tavLst>
                                        <p:tav tm="0">
                                          <p:val>
                                            <p:strVal val="#ppt_x"/>
                                          </p:val>
                                        </p:tav>
                                        <p:tav tm="100000">
                                          <p:val>
                                            <p:strVal val="#ppt_x"/>
                                          </p:val>
                                        </p:tav>
                                      </p:tavLst>
                                    </p:anim>
                                    <p:anim calcmode="lin" valueType="num">
                                      <p:cBhvr>
                                        <p:cTn id="1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D4EBEB3-4257-410E-BBF8-0D86472614AA}"/>
              </a:ext>
            </a:extLst>
          </p:cNvPr>
          <p:cNvSpPr>
            <a:spLocks noGrp="1"/>
          </p:cNvSpPr>
          <p:nvPr>
            <p:ph type="pic" sz="quarter" idx="10" hasCustomPrompt="1"/>
          </p:nvPr>
        </p:nvSpPr>
        <p:spPr>
          <a:xfrm>
            <a:off x="3860800" y="2664479"/>
            <a:ext cx="1738670" cy="1578077"/>
          </a:xfrm>
          <a:custGeom>
            <a:avLst/>
            <a:gdLst>
              <a:gd name="connsiteX0" fmla="*/ 0 w 1738670"/>
              <a:gd name="connsiteY0" fmla="*/ 0 h 1578077"/>
              <a:gd name="connsiteX1" fmla="*/ 1696883 w 1738670"/>
              <a:gd name="connsiteY1" fmla="*/ 0 h 1578077"/>
              <a:gd name="connsiteX2" fmla="*/ 1738670 w 1738670"/>
              <a:gd name="connsiteY2" fmla="*/ 41787 h 1578077"/>
              <a:gd name="connsiteX3" fmla="*/ 1738670 w 1738670"/>
              <a:gd name="connsiteY3" fmla="*/ 1536290 h 1578077"/>
              <a:gd name="connsiteX4" fmla="*/ 1696883 w 1738670"/>
              <a:gd name="connsiteY4" fmla="*/ 1578077 h 1578077"/>
              <a:gd name="connsiteX5" fmla="*/ 0 w 1738670"/>
              <a:gd name="connsiteY5" fmla="*/ 1578077 h 157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670" h="1578077">
                <a:moveTo>
                  <a:pt x="0" y="0"/>
                </a:moveTo>
                <a:lnTo>
                  <a:pt x="1696883" y="0"/>
                </a:lnTo>
                <a:cubicBezTo>
                  <a:pt x="1719961" y="0"/>
                  <a:pt x="1738670" y="18709"/>
                  <a:pt x="1738670" y="41787"/>
                </a:cubicBezTo>
                <a:lnTo>
                  <a:pt x="1738670" y="1536290"/>
                </a:lnTo>
                <a:cubicBezTo>
                  <a:pt x="1738670" y="1559368"/>
                  <a:pt x="1719961" y="1578077"/>
                  <a:pt x="1696883" y="1578077"/>
                </a:cubicBezTo>
                <a:lnTo>
                  <a:pt x="0" y="1578077"/>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9" name="Picture Placeholder 8">
            <a:extLst>
              <a:ext uri="{FF2B5EF4-FFF2-40B4-BE49-F238E27FC236}">
                <a16:creationId xmlns:a16="http://schemas.microsoft.com/office/drawing/2014/main" id="{9D7AC151-8DCF-4A59-A50B-17378E4A321F}"/>
              </a:ext>
            </a:extLst>
          </p:cNvPr>
          <p:cNvSpPr>
            <a:spLocks noGrp="1"/>
          </p:cNvSpPr>
          <p:nvPr>
            <p:ph type="pic" sz="quarter" idx="11" hasCustomPrompt="1"/>
          </p:nvPr>
        </p:nvSpPr>
        <p:spPr>
          <a:xfrm>
            <a:off x="6592531" y="637869"/>
            <a:ext cx="1738670" cy="1578077"/>
          </a:xfrm>
          <a:custGeom>
            <a:avLst/>
            <a:gdLst>
              <a:gd name="connsiteX0" fmla="*/ 41787 w 1738670"/>
              <a:gd name="connsiteY0" fmla="*/ 0 h 1578077"/>
              <a:gd name="connsiteX1" fmla="*/ 1738670 w 1738670"/>
              <a:gd name="connsiteY1" fmla="*/ 0 h 1578077"/>
              <a:gd name="connsiteX2" fmla="*/ 1738670 w 1738670"/>
              <a:gd name="connsiteY2" fmla="*/ 1578077 h 1578077"/>
              <a:gd name="connsiteX3" fmla="*/ 41787 w 1738670"/>
              <a:gd name="connsiteY3" fmla="*/ 1578077 h 1578077"/>
              <a:gd name="connsiteX4" fmla="*/ 0 w 1738670"/>
              <a:gd name="connsiteY4" fmla="*/ 1536290 h 1578077"/>
              <a:gd name="connsiteX5" fmla="*/ 0 w 1738670"/>
              <a:gd name="connsiteY5" fmla="*/ 41787 h 1578077"/>
              <a:gd name="connsiteX6" fmla="*/ 41787 w 1738670"/>
              <a:gd name="connsiteY6" fmla="*/ 0 h 157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670" h="1578077">
                <a:moveTo>
                  <a:pt x="41787" y="0"/>
                </a:moveTo>
                <a:lnTo>
                  <a:pt x="1738670" y="0"/>
                </a:lnTo>
                <a:lnTo>
                  <a:pt x="1738670" y="1578077"/>
                </a:lnTo>
                <a:lnTo>
                  <a:pt x="41787" y="1578077"/>
                </a:lnTo>
                <a:cubicBezTo>
                  <a:pt x="18709" y="1578077"/>
                  <a:pt x="0" y="1559368"/>
                  <a:pt x="0" y="1536290"/>
                </a:cubicBezTo>
                <a:lnTo>
                  <a:pt x="0" y="41787"/>
                </a:lnTo>
                <a:cubicBezTo>
                  <a:pt x="0" y="18709"/>
                  <a:pt x="18709" y="0"/>
                  <a:pt x="41787" y="0"/>
                </a:cubicBez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150885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7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EC896E-EB4C-49FA-81D8-0688E8137370}"/>
              </a:ext>
            </a:extLst>
          </p:cNvPr>
          <p:cNvSpPr>
            <a:spLocks noGrp="1"/>
          </p:cNvSpPr>
          <p:nvPr>
            <p:ph type="pic" sz="quarter" idx="10" hasCustomPrompt="1"/>
          </p:nvPr>
        </p:nvSpPr>
        <p:spPr>
          <a:xfrm>
            <a:off x="4291013" y="0"/>
            <a:ext cx="2633662" cy="6858000"/>
          </a:xfrm>
          <a:custGeom>
            <a:avLst/>
            <a:gdLst>
              <a:gd name="connsiteX0" fmla="*/ 0 w 2633662"/>
              <a:gd name="connsiteY0" fmla="*/ 0 h 6858000"/>
              <a:gd name="connsiteX1" fmla="*/ 2633662 w 2633662"/>
              <a:gd name="connsiteY1" fmla="*/ 0 h 6858000"/>
              <a:gd name="connsiteX2" fmla="*/ 2633662 w 2633662"/>
              <a:gd name="connsiteY2" fmla="*/ 6858000 h 6858000"/>
              <a:gd name="connsiteX3" fmla="*/ 0 w 26336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633662" h="6858000">
                <a:moveTo>
                  <a:pt x="0" y="0"/>
                </a:moveTo>
                <a:lnTo>
                  <a:pt x="2633662" y="0"/>
                </a:lnTo>
                <a:lnTo>
                  <a:pt x="2633662" y="6858000"/>
                </a:lnTo>
                <a:lnTo>
                  <a:pt x="0" y="6858000"/>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3" name="Picture Placeholder 12">
            <a:extLst>
              <a:ext uri="{FF2B5EF4-FFF2-40B4-BE49-F238E27FC236}">
                <a16:creationId xmlns:a16="http://schemas.microsoft.com/office/drawing/2014/main" id="{6B6BFD1E-EBA0-4A24-BEA0-4DB2D2D65B67}"/>
              </a:ext>
            </a:extLst>
          </p:cNvPr>
          <p:cNvSpPr>
            <a:spLocks noGrp="1"/>
          </p:cNvSpPr>
          <p:nvPr>
            <p:ph type="pic" sz="quarter" idx="11" hasCustomPrompt="1"/>
          </p:nvPr>
        </p:nvSpPr>
        <p:spPr>
          <a:xfrm>
            <a:off x="6924676" y="1"/>
            <a:ext cx="2633663" cy="3825875"/>
          </a:xfrm>
          <a:custGeom>
            <a:avLst/>
            <a:gdLst>
              <a:gd name="connsiteX0" fmla="*/ 0 w 2633663"/>
              <a:gd name="connsiteY0" fmla="*/ 0 h 3825875"/>
              <a:gd name="connsiteX1" fmla="*/ 2633663 w 2633663"/>
              <a:gd name="connsiteY1" fmla="*/ 0 h 3825875"/>
              <a:gd name="connsiteX2" fmla="*/ 2633663 w 2633663"/>
              <a:gd name="connsiteY2" fmla="*/ 3825875 h 3825875"/>
              <a:gd name="connsiteX3" fmla="*/ 0 w 2633663"/>
              <a:gd name="connsiteY3" fmla="*/ 3825875 h 3825875"/>
            </a:gdLst>
            <a:ahLst/>
            <a:cxnLst>
              <a:cxn ang="0">
                <a:pos x="connsiteX0" y="connsiteY0"/>
              </a:cxn>
              <a:cxn ang="0">
                <a:pos x="connsiteX1" y="connsiteY1"/>
              </a:cxn>
              <a:cxn ang="0">
                <a:pos x="connsiteX2" y="connsiteY2"/>
              </a:cxn>
              <a:cxn ang="0">
                <a:pos x="connsiteX3" y="connsiteY3"/>
              </a:cxn>
            </a:cxnLst>
            <a:rect l="l" t="t" r="r" b="b"/>
            <a:pathLst>
              <a:path w="2633663" h="3825875">
                <a:moveTo>
                  <a:pt x="0" y="0"/>
                </a:moveTo>
                <a:lnTo>
                  <a:pt x="2633663" y="0"/>
                </a:lnTo>
                <a:lnTo>
                  <a:pt x="2633663" y="3825875"/>
                </a:lnTo>
                <a:lnTo>
                  <a:pt x="0" y="382587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5" name="Picture Placeholder 14">
            <a:extLst>
              <a:ext uri="{FF2B5EF4-FFF2-40B4-BE49-F238E27FC236}">
                <a16:creationId xmlns:a16="http://schemas.microsoft.com/office/drawing/2014/main" id="{470A020A-2415-422C-A1FA-8B95E22E4176}"/>
              </a:ext>
            </a:extLst>
          </p:cNvPr>
          <p:cNvSpPr>
            <a:spLocks noGrp="1"/>
          </p:cNvSpPr>
          <p:nvPr>
            <p:ph type="pic" sz="quarter" idx="12" hasCustomPrompt="1"/>
          </p:nvPr>
        </p:nvSpPr>
        <p:spPr>
          <a:xfrm>
            <a:off x="9558337" y="1"/>
            <a:ext cx="2633663" cy="3825875"/>
          </a:xfrm>
          <a:custGeom>
            <a:avLst/>
            <a:gdLst>
              <a:gd name="connsiteX0" fmla="*/ 0 w 2633663"/>
              <a:gd name="connsiteY0" fmla="*/ 0 h 3825875"/>
              <a:gd name="connsiteX1" fmla="*/ 2633663 w 2633663"/>
              <a:gd name="connsiteY1" fmla="*/ 0 h 3825875"/>
              <a:gd name="connsiteX2" fmla="*/ 2633663 w 2633663"/>
              <a:gd name="connsiteY2" fmla="*/ 3825875 h 3825875"/>
              <a:gd name="connsiteX3" fmla="*/ 0 w 2633663"/>
              <a:gd name="connsiteY3" fmla="*/ 3825875 h 3825875"/>
            </a:gdLst>
            <a:ahLst/>
            <a:cxnLst>
              <a:cxn ang="0">
                <a:pos x="connsiteX0" y="connsiteY0"/>
              </a:cxn>
              <a:cxn ang="0">
                <a:pos x="connsiteX1" y="connsiteY1"/>
              </a:cxn>
              <a:cxn ang="0">
                <a:pos x="connsiteX2" y="connsiteY2"/>
              </a:cxn>
              <a:cxn ang="0">
                <a:pos x="connsiteX3" y="connsiteY3"/>
              </a:cxn>
            </a:cxnLst>
            <a:rect l="l" t="t" r="r" b="b"/>
            <a:pathLst>
              <a:path w="2633663" h="3825875">
                <a:moveTo>
                  <a:pt x="0" y="0"/>
                </a:moveTo>
                <a:lnTo>
                  <a:pt x="2633663" y="0"/>
                </a:lnTo>
                <a:lnTo>
                  <a:pt x="2633663" y="3825875"/>
                </a:lnTo>
                <a:lnTo>
                  <a:pt x="0" y="382587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7" name="TextBox 16">
            <a:extLst>
              <a:ext uri="{FF2B5EF4-FFF2-40B4-BE49-F238E27FC236}">
                <a16:creationId xmlns:a16="http://schemas.microsoft.com/office/drawing/2014/main" id="{B462850A-C306-474E-AF7B-C146CF7DB7C3}"/>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75000"/>
                  </a:schemeClr>
                </a:solidFill>
                <a:latin typeface="Spectral Medium" panose="02020502060000000000" pitchFamily="18" charset="77"/>
              </a:rPr>
              <a:pPr lvl="0"/>
              <a:t>‹#›</a:t>
            </a:fld>
            <a:endParaRPr lang="id-ID" b="0" i="0" dirty="0">
              <a:solidFill>
                <a:schemeClr val="bg1">
                  <a:lumMod val="75000"/>
                </a:schemeClr>
              </a:solidFill>
              <a:latin typeface="Spectral Medium" panose="02020502060000000000" pitchFamily="18" charset="77"/>
            </a:endParaRPr>
          </a:p>
        </p:txBody>
      </p:sp>
    </p:spTree>
    <p:extLst>
      <p:ext uri="{BB962C8B-B14F-4D97-AF65-F5344CB8AC3E}">
        <p14:creationId xmlns:p14="http://schemas.microsoft.com/office/powerpoint/2010/main" val="237121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750" fill="hold"/>
                                        <p:tgtEl>
                                          <p:spTgt spid="15"/>
                                        </p:tgtEl>
                                        <p:attrNameLst>
                                          <p:attrName>ppt_x</p:attrName>
                                        </p:attrNameLst>
                                      </p:cBhvr>
                                      <p:tavLst>
                                        <p:tav tm="0">
                                          <p:val>
                                            <p:strVal val="#ppt_x"/>
                                          </p:val>
                                        </p:tav>
                                        <p:tav tm="100000">
                                          <p:val>
                                            <p:strVal val="#ppt_x"/>
                                          </p:val>
                                        </p:tav>
                                      </p:tavLst>
                                    </p:anim>
                                    <p:anim calcmode="lin" valueType="num">
                                      <p:cBhvr additive="base">
                                        <p:cTn id="16"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1_Title Slide">
    <p:bg>
      <p:bgPr>
        <a:gradFill>
          <a:gsLst>
            <a:gs pos="100000">
              <a:schemeClr val="accent2"/>
            </a:gs>
            <a:gs pos="0">
              <a:schemeClr val="accent1"/>
            </a:gs>
          </a:gsLst>
          <a:lin ang="27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507DE-6CEE-48B4-9F4F-A2138DEA1DCC}"/>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solidFill>
                <a:latin typeface="Spectral Medium" panose="02020502060000000000" pitchFamily="18" charset="77"/>
              </a:rPr>
              <a:pPr lvl="0"/>
              <a:t>‹#›</a:t>
            </a:fld>
            <a:endParaRPr lang="id-ID" b="0" i="0" dirty="0">
              <a:solidFill>
                <a:schemeClr val="bg1"/>
              </a:solidFill>
              <a:latin typeface="Spectral Medium" panose="02020502060000000000" pitchFamily="18" charset="77"/>
            </a:endParaRPr>
          </a:p>
        </p:txBody>
      </p:sp>
    </p:spTree>
    <p:extLst>
      <p:ext uri="{BB962C8B-B14F-4D97-AF65-F5344CB8AC3E}">
        <p14:creationId xmlns:p14="http://schemas.microsoft.com/office/powerpoint/2010/main" val="2659993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56_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57B269-D02F-4F66-8E23-3CD326966C14}"/>
              </a:ext>
            </a:extLst>
          </p:cNvPr>
          <p:cNvSpPr/>
          <p:nvPr userDrawn="1"/>
        </p:nvSpPr>
        <p:spPr>
          <a:xfrm>
            <a:off x="499672" y="496889"/>
            <a:ext cx="4529528" cy="208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dirty="0"/>
          </a:p>
        </p:txBody>
      </p:sp>
      <p:sp>
        <p:nvSpPr>
          <p:cNvPr id="5" name="Picture Placeholder 4">
            <a:extLst>
              <a:ext uri="{FF2B5EF4-FFF2-40B4-BE49-F238E27FC236}">
                <a16:creationId xmlns:a16="http://schemas.microsoft.com/office/drawing/2014/main" id="{BE47771C-45CA-40C4-B7F5-5AC496A5E922}"/>
              </a:ext>
            </a:extLst>
          </p:cNvPr>
          <p:cNvSpPr>
            <a:spLocks noGrp="1"/>
          </p:cNvSpPr>
          <p:nvPr>
            <p:ph type="pic" sz="quarter" idx="10" hasCustomPrompt="1"/>
          </p:nvPr>
        </p:nvSpPr>
        <p:spPr>
          <a:xfrm>
            <a:off x="5029200" y="496889"/>
            <a:ext cx="6662738" cy="5799137"/>
          </a:xfrm>
          <a:custGeom>
            <a:avLst/>
            <a:gdLst>
              <a:gd name="connsiteX0" fmla="*/ 0 w 6662738"/>
              <a:gd name="connsiteY0" fmla="*/ 0 h 5799137"/>
              <a:gd name="connsiteX1" fmla="*/ 6662738 w 6662738"/>
              <a:gd name="connsiteY1" fmla="*/ 0 h 5799137"/>
              <a:gd name="connsiteX2" fmla="*/ 6662738 w 6662738"/>
              <a:gd name="connsiteY2" fmla="*/ 5799137 h 5799137"/>
              <a:gd name="connsiteX3" fmla="*/ 0 w 6662738"/>
              <a:gd name="connsiteY3" fmla="*/ 5799137 h 5799137"/>
            </a:gdLst>
            <a:ahLst/>
            <a:cxnLst>
              <a:cxn ang="0">
                <a:pos x="connsiteX0" y="connsiteY0"/>
              </a:cxn>
              <a:cxn ang="0">
                <a:pos x="connsiteX1" y="connsiteY1"/>
              </a:cxn>
              <a:cxn ang="0">
                <a:pos x="connsiteX2" y="connsiteY2"/>
              </a:cxn>
              <a:cxn ang="0">
                <a:pos x="connsiteX3" y="connsiteY3"/>
              </a:cxn>
            </a:cxnLst>
            <a:rect l="l" t="t" r="r" b="b"/>
            <a:pathLst>
              <a:path w="6662738" h="5799137">
                <a:moveTo>
                  <a:pt x="0" y="0"/>
                </a:moveTo>
                <a:lnTo>
                  <a:pt x="6662738" y="0"/>
                </a:lnTo>
                <a:lnTo>
                  <a:pt x="6662738" y="5799137"/>
                </a:lnTo>
                <a:lnTo>
                  <a:pt x="0" y="5799137"/>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6" name="TextBox 5">
            <a:extLst>
              <a:ext uri="{FF2B5EF4-FFF2-40B4-BE49-F238E27FC236}">
                <a16:creationId xmlns:a16="http://schemas.microsoft.com/office/drawing/2014/main" id="{2D828694-4EB3-4F9A-A8F5-B95DE804EAB7}"/>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75000"/>
                  </a:schemeClr>
                </a:solidFill>
                <a:latin typeface="Spectral Medium" panose="02020502060000000000" pitchFamily="18" charset="77"/>
              </a:rPr>
              <a:pPr lvl="0"/>
              <a:t>‹#›</a:t>
            </a:fld>
            <a:endParaRPr lang="id-ID" b="0" i="0" dirty="0">
              <a:solidFill>
                <a:schemeClr val="bg1">
                  <a:lumMod val="75000"/>
                </a:schemeClr>
              </a:solidFill>
              <a:latin typeface="Spectral Medium" panose="02020502060000000000" pitchFamily="18" charset="77"/>
            </a:endParaRPr>
          </a:p>
        </p:txBody>
      </p:sp>
    </p:spTree>
    <p:extLst>
      <p:ext uri="{BB962C8B-B14F-4D97-AF65-F5344CB8AC3E}">
        <p14:creationId xmlns:p14="http://schemas.microsoft.com/office/powerpoint/2010/main" val="22276847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25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BA2B758-1BEF-44C7-8D4A-846EA53E60B3}"/>
              </a:ext>
            </a:extLst>
          </p:cNvPr>
          <p:cNvSpPr>
            <a:spLocks noGrp="1"/>
          </p:cNvSpPr>
          <p:nvPr>
            <p:ph type="pic" sz="quarter" idx="10" hasCustomPrompt="1"/>
          </p:nvPr>
        </p:nvSpPr>
        <p:spPr>
          <a:xfrm>
            <a:off x="6096000" y="0"/>
            <a:ext cx="6096000" cy="6857998"/>
          </a:xfrm>
          <a:custGeom>
            <a:avLst/>
            <a:gdLst>
              <a:gd name="connsiteX0" fmla="*/ 0 w 6663129"/>
              <a:gd name="connsiteY0" fmla="*/ 0 h 5798388"/>
              <a:gd name="connsiteX1" fmla="*/ 6663129 w 6663129"/>
              <a:gd name="connsiteY1" fmla="*/ 0 h 5798388"/>
              <a:gd name="connsiteX2" fmla="*/ 6663129 w 6663129"/>
              <a:gd name="connsiteY2" fmla="*/ 5798388 h 5798388"/>
              <a:gd name="connsiteX3" fmla="*/ 0 w 6663129"/>
              <a:gd name="connsiteY3" fmla="*/ 5798388 h 5798388"/>
            </a:gdLst>
            <a:ahLst/>
            <a:cxnLst>
              <a:cxn ang="0">
                <a:pos x="connsiteX0" y="connsiteY0"/>
              </a:cxn>
              <a:cxn ang="0">
                <a:pos x="connsiteX1" y="connsiteY1"/>
              </a:cxn>
              <a:cxn ang="0">
                <a:pos x="connsiteX2" y="connsiteY2"/>
              </a:cxn>
              <a:cxn ang="0">
                <a:pos x="connsiteX3" y="connsiteY3"/>
              </a:cxn>
            </a:cxnLst>
            <a:rect l="l" t="t" r="r" b="b"/>
            <a:pathLst>
              <a:path w="6663129" h="5798388">
                <a:moveTo>
                  <a:pt x="0" y="0"/>
                </a:moveTo>
                <a:lnTo>
                  <a:pt x="6663129" y="0"/>
                </a:lnTo>
                <a:lnTo>
                  <a:pt x="6663129" y="5798388"/>
                </a:lnTo>
                <a:lnTo>
                  <a:pt x="0" y="5798388"/>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342949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ppt_x"/>
                                          </p:val>
                                        </p:tav>
                                        <p:tav tm="100000">
                                          <p:val>
                                            <p:strVal val="#ppt_x"/>
                                          </p:val>
                                        </p:tav>
                                      </p:tavLst>
                                    </p:anim>
                                    <p:anim calcmode="lin" valueType="num">
                                      <p:cBhvr additive="base">
                                        <p:cTn id="8"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89223B0-B128-45CF-8284-86560CF7A8EC}"/>
              </a:ext>
            </a:extLst>
          </p:cNvPr>
          <p:cNvSpPr>
            <a:spLocks noGrp="1"/>
          </p:cNvSpPr>
          <p:nvPr>
            <p:ph type="pic" sz="quarter" idx="10" hasCustomPrompt="1"/>
          </p:nvPr>
        </p:nvSpPr>
        <p:spPr>
          <a:xfrm>
            <a:off x="0" y="0"/>
            <a:ext cx="12192000" cy="3429000"/>
          </a:xfrm>
          <a:custGeom>
            <a:avLst/>
            <a:gdLst>
              <a:gd name="connsiteX0" fmla="*/ 0 w 6663129"/>
              <a:gd name="connsiteY0" fmla="*/ 0 h 5798388"/>
              <a:gd name="connsiteX1" fmla="*/ 6663129 w 6663129"/>
              <a:gd name="connsiteY1" fmla="*/ 0 h 5798388"/>
              <a:gd name="connsiteX2" fmla="*/ 6663129 w 6663129"/>
              <a:gd name="connsiteY2" fmla="*/ 5798388 h 5798388"/>
              <a:gd name="connsiteX3" fmla="*/ 0 w 6663129"/>
              <a:gd name="connsiteY3" fmla="*/ 5798388 h 5798388"/>
            </a:gdLst>
            <a:ahLst/>
            <a:cxnLst>
              <a:cxn ang="0">
                <a:pos x="connsiteX0" y="connsiteY0"/>
              </a:cxn>
              <a:cxn ang="0">
                <a:pos x="connsiteX1" y="connsiteY1"/>
              </a:cxn>
              <a:cxn ang="0">
                <a:pos x="connsiteX2" y="connsiteY2"/>
              </a:cxn>
              <a:cxn ang="0">
                <a:pos x="connsiteX3" y="connsiteY3"/>
              </a:cxn>
            </a:cxnLst>
            <a:rect l="l" t="t" r="r" b="b"/>
            <a:pathLst>
              <a:path w="6663129" h="5798388">
                <a:moveTo>
                  <a:pt x="0" y="0"/>
                </a:moveTo>
                <a:lnTo>
                  <a:pt x="6663129" y="0"/>
                </a:lnTo>
                <a:lnTo>
                  <a:pt x="6663129" y="5798388"/>
                </a:lnTo>
                <a:lnTo>
                  <a:pt x="0" y="5798388"/>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3" name="TextBox 2">
            <a:extLst>
              <a:ext uri="{FF2B5EF4-FFF2-40B4-BE49-F238E27FC236}">
                <a16:creationId xmlns:a16="http://schemas.microsoft.com/office/drawing/2014/main" id="{C6E15F9D-53BC-4F25-990F-BE264AD689A5}"/>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75000"/>
                  </a:schemeClr>
                </a:solidFill>
                <a:latin typeface="Spectral Medium" panose="02020502060000000000" pitchFamily="18" charset="77"/>
              </a:rPr>
              <a:pPr lvl="0"/>
              <a:t>‹#›</a:t>
            </a:fld>
            <a:endParaRPr lang="id-ID" b="0" i="0" dirty="0">
              <a:solidFill>
                <a:schemeClr val="bg1">
                  <a:lumMod val="75000"/>
                </a:schemeClr>
              </a:solidFill>
              <a:latin typeface="Spectral Medium" panose="02020502060000000000" pitchFamily="18" charset="77"/>
            </a:endParaRPr>
          </a:p>
        </p:txBody>
      </p:sp>
    </p:spTree>
    <p:extLst>
      <p:ext uri="{BB962C8B-B14F-4D97-AF65-F5344CB8AC3E}">
        <p14:creationId xmlns:p14="http://schemas.microsoft.com/office/powerpoint/2010/main" val="141941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40_Title Slide">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F9626DE-5C27-4CDA-A391-F12F60AEB2C2}"/>
              </a:ext>
            </a:extLst>
          </p:cNvPr>
          <p:cNvSpPr>
            <a:spLocks noGrp="1"/>
          </p:cNvSpPr>
          <p:nvPr>
            <p:ph type="pic" sz="quarter" idx="10" hasCustomPrompt="1"/>
          </p:nvPr>
        </p:nvSpPr>
        <p:spPr>
          <a:xfrm>
            <a:off x="418308" y="420291"/>
            <a:ext cx="11355387" cy="6017418"/>
          </a:xfrm>
          <a:custGeom>
            <a:avLst/>
            <a:gdLst>
              <a:gd name="connsiteX0" fmla="*/ 0 w 11355387"/>
              <a:gd name="connsiteY0" fmla="*/ 0 h 6017418"/>
              <a:gd name="connsiteX1" fmla="*/ 11355387 w 11355387"/>
              <a:gd name="connsiteY1" fmla="*/ 0 h 6017418"/>
              <a:gd name="connsiteX2" fmla="*/ 11355387 w 11355387"/>
              <a:gd name="connsiteY2" fmla="*/ 6017418 h 6017418"/>
              <a:gd name="connsiteX3" fmla="*/ 0 w 11355387"/>
              <a:gd name="connsiteY3" fmla="*/ 6017418 h 6017418"/>
            </a:gdLst>
            <a:ahLst/>
            <a:cxnLst>
              <a:cxn ang="0">
                <a:pos x="connsiteX0" y="connsiteY0"/>
              </a:cxn>
              <a:cxn ang="0">
                <a:pos x="connsiteX1" y="connsiteY1"/>
              </a:cxn>
              <a:cxn ang="0">
                <a:pos x="connsiteX2" y="connsiteY2"/>
              </a:cxn>
              <a:cxn ang="0">
                <a:pos x="connsiteX3" y="connsiteY3"/>
              </a:cxn>
            </a:cxnLst>
            <a:rect l="l" t="t" r="r" b="b"/>
            <a:pathLst>
              <a:path w="11355387" h="6017418">
                <a:moveTo>
                  <a:pt x="0" y="0"/>
                </a:moveTo>
                <a:lnTo>
                  <a:pt x="11355387" y="0"/>
                </a:lnTo>
                <a:lnTo>
                  <a:pt x="11355387" y="6017418"/>
                </a:lnTo>
                <a:lnTo>
                  <a:pt x="0" y="6017418"/>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36288969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CF6311-F93A-4D96-97BB-5F1A3471E3E6}"/>
              </a:ext>
            </a:extLst>
          </p:cNvPr>
          <p:cNvSpPr>
            <a:spLocks noGrp="1"/>
          </p:cNvSpPr>
          <p:nvPr>
            <p:ph type="pic" sz="quarter" idx="10" hasCustomPrompt="1"/>
          </p:nvPr>
        </p:nvSpPr>
        <p:spPr>
          <a:xfrm>
            <a:off x="8418432" y="0"/>
            <a:ext cx="3773569" cy="6858000"/>
          </a:xfrm>
          <a:custGeom>
            <a:avLst/>
            <a:gdLst>
              <a:gd name="connsiteX0" fmla="*/ 0 w 3773569"/>
              <a:gd name="connsiteY0" fmla="*/ 0 h 6858000"/>
              <a:gd name="connsiteX1" fmla="*/ 3773569 w 3773569"/>
              <a:gd name="connsiteY1" fmla="*/ 0 h 6858000"/>
              <a:gd name="connsiteX2" fmla="*/ 3773569 w 3773569"/>
              <a:gd name="connsiteY2" fmla="*/ 6858000 h 6858000"/>
              <a:gd name="connsiteX3" fmla="*/ 0 w 37735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73569" h="6858000">
                <a:moveTo>
                  <a:pt x="0" y="0"/>
                </a:moveTo>
                <a:lnTo>
                  <a:pt x="3773569" y="0"/>
                </a:lnTo>
                <a:lnTo>
                  <a:pt x="3773569" y="6858000"/>
                </a:lnTo>
                <a:lnTo>
                  <a:pt x="0" y="6858000"/>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1252288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3DC7E2C-56BB-43F0-9999-0254FD06996C}"/>
              </a:ext>
            </a:extLst>
          </p:cNvPr>
          <p:cNvSpPr>
            <a:spLocks noGrp="1"/>
          </p:cNvSpPr>
          <p:nvPr>
            <p:ph type="pic" sz="quarter" idx="10" hasCustomPrompt="1"/>
          </p:nvPr>
        </p:nvSpPr>
        <p:spPr>
          <a:xfrm>
            <a:off x="419099" y="714375"/>
            <a:ext cx="3328220" cy="5029200"/>
          </a:xfrm>
          <a:custGeom>
            <a:avLst/>
            <a:gdLst>
              <a:gd name="connsiteX0" fmla="*/ 0 w 3328220"/>
              <a:gd name="connsiteY0" fmla="*/ 0 h 5029200"/>
              <a:gd name="connsiteX1" fmla="*/ 3328220 w 3328220"/>
              <a:gd name="connsiteY1" fmla="*/ 0 h 5029200"/>
              <a:gd name="connsiteX2" fmla="*/ 3328220 w 3328220"/>
              <a:gd name="connsiteY2" fmla="*/ 5029200 h 5029200"/>
              <a:gd name="connsiteX3" fmla="*/ 0 w 332822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328220" h="5029200">
                <a:moveTo>
                  <a:pt x="0" y="0"/>
                </a:moveTo>
                <a:lnTo>
                  <a:pt x="3328220" y="0"/>
                </a:lnTo>
                <a:lnTo>
                  <a:pt x="3328220" y="5029200"/>
                </a:lnTo>
                <a:lnTo>
                  <a:pt x="0" y="5029200"/>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1" name="Picture Placeholder 10">
            <a:extLst>
              <a:ext uri="{FF2B5EF4-FFF2-40B4-BE49-F238E27FC236}">
                <a16:creationId xmlns:a16="http://schemas.microsoft.com/office/drawing/2014/main" id="{5C510731-72F2-4AF1-8879-4BEF60B4D40F}"/>
              </a:ext>
            </a:extLst>
          </p:cNvPr>
          <p:cNvSpPr>
            <a:spLocks noGrp="1"/>
          </p:cNvSpPr>
          <p:nvPr>
            <p:ph type="pic" sz="quarter" idx="11" hasCustomPrompt="1"/>
          </p:nvPr>
        </p:nvSpPr>
        <p:spPr>
          <a:xfrm>
            <a:off x="3970264" y="1114425"/>
            <a:ext cx="3328220" cy="5029200"/>
          </a:xfrm>
          <a:custGeom>
            <a:avLst/>
            <a:gdLst>
              <a:gd name="connsiteX0" fmla="*/ 0 w 3328220"/>
              <a:gd name="connsiteY0" fmla="*/ 0 h 5029200"/>
              <a:gd name="connsiteX1" fmla="*/ 3328220 w 3328220"/>
              <a:gd name="connsiteY1" fmla="*/ 0 h 5029200"/>
              <a:gd name="connsiteX2" fmla="*/ 3328220 w 3328220"/>
              <a:gd name="connsiteY2" fmla="*/ 5029200 h 5029200"/>
              <a:gd name="connsiteX3" fmla="*/ 0 w 332822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328220" h="5029200">
                <a:moveTo>
                  <a:pt x="0" y="0"/>
                </a:moveTo>
                <a:lnTo>
                  <a:pt x="3328220" y="0"/>
                </a:lnTo>
                <a:lnTo>
                  <a:pt x="3328220" y="5029200"/>
                </a:lnTo>
                <a:lnTo>
                  <a:pt x="0" y="5029200"/>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3736405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E4049B6-4A08-4594-9658-52F81E562408}"/>
              </a:ext>
            </a:extLst>
          </p:cNvPr>
          <p:cNvSpPr>
            <a:spLocks noGrp="1"/>
          </p:cNvSpPr>
          <p:nvPr>
            <p:ph type="pic" sz="quarter" idx="11" hasCustomPrompt="1"/>
          </p:nvPr>
        </p:nvSpPr>
        <p:spPr>
          <a:xfrm>
            <a:off x="8867086" y="0"/>
            <a:ext cx="3324915" cy="6858000"/>
          </a:xfrm>
          <a:custGeom>
            <a:avLst/>
            <a:gdLst>
              <a:gd name="connsiteX0" fmla="*/ 0 w 3324915"/>
              <a:gd name="connsiteY0" fmla="*/ 0 h 6858000"/>
              <a:gd name="connsiteX1" fmla="*/ 3324915 w 3324915"/>
              <a:gd name="connsiteY1" fmla="*/ 0 h 6858000"/>
              <a:gd name="connsiteX2" fmla="*/ 3324915 w 3324915"/>
              <a:gd name="connsiteY2" fmla="*/ 6858000 h 6858000"/>
              <a:gd name="connsiteX3" fmla="*/ 0 w 332491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24915" h="6858000">
                <a:moveTo>
                  <a:pt x="0" y="0"/>
                </a:moveTo>
                <a:lnTo>
                  <a:pt x="3324915" y="0"/>
                </a:lnTo>
                <a:lnTo>
                  <a:pt x="3324915" y="6858000"/>
                </a:lnTo>
                <a:lnTo>
                  <a:pt x="0" y="6858000"/>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grpSp>
        <p:nvGrpSpPr>
          <p:cNvPr id="2" name="Group 1">
            <a:extLst>
              <a:ext uri="{FF2B5EF4-FFF2-40B4-BE49-F238E27FC236}">
                <a16:creationId xmlns:a16="http://schemas.microsoft.com/office/drawing/2014/main" id="{09694B29-A122-4B02-8323-7E83296A686B}"/>
              </a:ext>
            </a:extLst>
          </p:cNvPr>
          <p:cNvGrpSpPr/>
          <p:nvPr userDrawn="1"/>
        </p:nvGrpSpPr>
        <p:grpSpPr>
          <a:xfrm>
            <a:off x="-1" y="1"/>
            <a:ext cx="4723321" cy="6858000"/>
            <a:chOff x="-1" y="1"/>
            <a:chExt cx="4723321" cy="6858000"/>
          </a:xfrm>
          <a:solidFill>
            <a:srgbClr val="1B223C"/>
          </a:solidFill>
        </p:grpSpPr>
        <p:sp>
          <p:nvSpPr>
            <p:cNvPr id="4" name="Freeform: Shape 3">
              <a:extLst>
                <a:ext uri="{FF2B5EF4-FFF2-40B4-BE49-F238E27FC236}">
                  <a16:creationId xmlns:a16="http://schemas.microsoft.com/office/drawing/2014/main" id="{0216CBDD-9E3B-4002-8525-A992924DD8E3}"/>
                </a:ext>
              </a:extLst>
            </p:cNvPr>
            <p:cNvSpPr/>
            <p:nvPr userDrawn="1"/>
          </p:nvSpPr>
          <p:spPr>
            <a:xfrm flipH="1">
              <a:off x="-1" y="1"/>
              <a:ext cx="4723321" cy="6858000"/>
            </a:xfrm>
            <a:custGeom>
              <a:avLst/>
              <a:gdLst>
                <a:gd name="connsiteX0" fmla="*/ 5390171 w 5390171"/>
                <a:gd name="connsiteY0" fmla="*/ 0 h 6858000"/>
                <a:gd name="connsiteX1" fmla="*/ 444789 w 5390171"/>
                <a:gd name="connsiteY1" fmla="*/ 0 h 6858000"/>
                <a:gd name="connsiteX2" fmla="*/ 444789 w 5390171"/>
                <a:gd name="connsiteY2" fmla="*/ 834570 h 6858000"/>
                <a:gd name="connsiteX3" fmla="*/ 442700 w 5390171"/>
                <a:gd name="connsiteY3" fmla="*/ 834570 h 6858000"/>
                <a:gd name="connsiteX4" fmla="*/ 442700 w 5390171"/>
                <a:gd name="connsiteY4" fmla="*/ 2472795 h 6858000"/>
                <a:gd name="connsiteX5" fmla="*/ 435434 w 5390171"/>
                <a:gd name="connsiteY5" fmla="*/ 2505848 h 6858000"/>
                <a:gd name="connsiteX6" fmla="*/ 387860 w 5390171"/>
                <a:gd name="connsiteY6" fmla="*/ 2651944 h 6858000"/>
                <a:gd name="connsiteX7" fmla="*/ 62829 w 5390171"/>
                <a:gd name="connsiteY7" fmla="*/ 3174279 h 6858000"/>
                <a:gd name="connsiteX8" fmla="*/ 2484 w 5390171"/>
                <a:gd name="connsiteY8" fmla="*/ 3385297 h 6858000"/>
                <a:gd name="connsiteX9" fmla="*/ 1379 w 5390171"/>
                <a:gd name="connsiteY9" fmla="*/ 3405628 h 6858000"/>
                <a:gd name="connsiteX10" fmla="*/ 1342 w 5390171"/>
                <a:gd name="connsiteY10" fmla="*/ 3405852 h 6858000"/>
                <a:gd name="connsiteX11" fmla="*/ 0 w 5390171"/>
                <a:gd name="connsiteY11" fmla="*/ 3426999 h 6858000"/>
                <a:gd name="connsiteX12" fmla="*/ 109 w 5390171"/>
                <a:gd name="connsiteY12" fmla="*/ 3428999 h 6858000"/>
                <a:gd name="connsiteX13" fmla="*/ 0 w 5390171"/>
                <a:gd name="connsiteY13" fmla="*/ 3430999 h 6858000"/>
                <a:gd name="connsiteX14" fmla="*/ 1342 w 5390171"/>
                <a:gd name="connsiteY14" fmla="*/ 3452146 h 6858000"/>
                <a:gd name="connsiteX15" fmla="*/ 1379 w 5390171"/>
                <a:gd name="connsiteY15" fmla="*/ 3452370 h 6858000"/>
                <a:gd name="connsiteX16" fmla="*/ 2484 w 5390171"/>
                <a:gd name="connsiteY16" fmla="*/ 3472702 h 6858000"/>
                <a:gd name="connsiteX17" fmla="*/ 62829 w 5390171"/>
                <a:gd name="connsiteY17" fmla="*/ 3683720 h 6858000"/>
                <a:gd name="connsiteX18" fmla="*/ 387860 w 5390171"/>
                <a:gd name="connsiteY18" fmla="*/ 4206054 h 6858000"/>
                <a:gd name="connsiteX19" fmla="*/ 435434 w 5390171"/>
                <a:gd name="connsiteY19" fmla="*/ 4352149 h 6858000"/>
                <a:gd name="connsiteX20" fmla="*/ 442700 w 5390171"/>
                <a:gd name="connsiteY20" fmla="*/ 4385203 h 6858000"/>
                <a:gd name="connsiteX21" fmla="*/ 442700 w 5390171"/>
                <a:gd name="connsiteY21" fmla="*/ 6023428 h 6858000"/>
                <a:gd name="connsiteX22" fmla="*/ 444789 w 5390171"/>
                <a:gd name="connsiteY22" fmla="*/ 6023428 h 6858000"/>
                <a:gd name="connsiteX23" fmla="*/ 444789 w 5390171"/>
                <a:gd name="connsiteY23" fmla="*/ 6858000 h 6858000"/>
                <a:gd name="connsiteX24" fmla="*/ 5390171 w 5390171"/>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0171" h="6858000">
                  <a:moveTo>
                    <a:pt x="5390171" y="0"/>
                  </a:moveTo>
                  <a:lnTo>
                    <a:pt x="444789" y="0"/>
                  </a:lnTo>
                  <a:lnTo>
                    <a:pt x="444789" y="834570"/>
                  </a:lnTo>
                  <a:lnTo>
                    <a:pt x="442700" y="834570"/>
                  </a:lnTo>
                  <a:lnTo>
                    <a:pt x="442700" y="2472795"/>
                  </a:lnTo>
                  <a:lnTo>
                    <a:pt x="435434" y="2505848"/>
                  </a:lnTo>
                  <a:cubicBezTo>
                    <a:pt x="422066" y="2561283"/>
                    <a:pt x="406382" y="2614054"/>
                    <a:pt x="387860" y="2651944"/>
                  </a:cubicBezTo>
                  <a:cubicBezTo>
                    <a:pt x="313772" y="2803505"/>
                    <a:pt x="120984" y="3026913"/>
                    <a:pt x="62829" y="3174279"/>
                  </a:cubicBezTo>
                  <a:cubicBezTo>
                    <a:pt x="33752" y="3247961"/>
                    <a:pt x="10051" y="3321644"/>
                    <a:pt x="2484" y="3385297"/>
                  </a:cubicBezTo>
                  <a:lnTo>
                    <a:pt x="1379" y="3405628"/>
                  </a:lnTo>
                  <a:lnTo>
                    <a:pt x="1342" y="3405852"/>
                  </a:lnTo>
                  <a:cubicBezTo>
                    <a:pt x="587" y="3412692"/>
                    <a:pt x="147" y="3419748"/>
                    <a:pt x="0" y="3426999"/>
                  </a:cubicBezTo>
                  <a:lnTo>
                    <a:pt x="109" y="3428999"/>
                  </a:lnTo>
                  <a:lnTo>
                    <a:pt x="0" y="3430999"/>
                  </a:lnTo>
                  <a:cubicBezTo>
                    <a:pt x="147" y="3438250"/>
                    <a:pt x="587" y="3445306"/>
                    <a:pt x="1342" y="3452146"/>
                  </a:cubicBezTo>
                  <a:lnTo>
                    <a:pt x="1379" y="3452370"/>
                  </a:lnTo>
                  <a:lnTo>
                    <a:pt x="2484" y="3472702"/>
                  </a:lnTo>
                  <a:cubicBezTo>
                    <a:pt x="10051" y="3536355"/>
                    <a:pt x="33752" y="3610037"/>
                    <a:pt x="62829" y="3683720"/>
                  </a:cubicBezTo>
                  <a:cubicBezTo>
                    <a:pt x="120984" y="3831085"/>
                    <a:pt x="313772" y="4054493"/>
                    <a:pt x="387860" y="4206054"/>
                  </a:cubicBezTo>
                  <a:cubicBezTo>
                    <a:pt x="406382" y="4243945"/>
                    <a:pt x="422066" y="4296715"/>
                    <a:pt x="435434" y="4352149"/>
                  </a:cubicBezTo>
                  <a:lnTo>
                    <a:pt x="442700" y="4385203"/>
                  </a:lnTo>
                  <a:lnTo>
                    <a:pt x="442700" y="6023428"/>
                  </a:lnTo>
                  <a:lnTo>
                    <a:pt x="444789" y="6023428"/>
                  </a:lnTo>
                  <a:lnTo>
                    <a:pt x="444789" y="6858000"/>
                  </a:lnTo>
                  <a:lnTo>
                    <a:pt x="5390171"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id-ID"/>
            </a:p>
          </p:txBody>
        </p:sp>
        <p:sp>
          <p:nvSpPr>
            <p:cNvPr id="5" name="Freeform 46">
              <a:extLst>
                <a:ext uri="{FF2B5EF4-FFF2-40B4-BE49-F238E27FC236}">
                  <a16:creationId xmlns:a16="http://schemas.microsoft.com/office/drawing/2014/main" id="{6522F30F-209C-4584-9C80-33E5E36854A2}"/>
                </a:ext>
              </a:extLst>
            </p:cNvPr>
            <p:cNvSpPr>
              <a:spLocks/>
            </p:cNvSpPr>
            <p:nvPr userDrawn="1"/>
          </p:nvSpPr>
          <p:spPr bwMode="auto">
            <a:xfrm flipH="1">
              <a:off x="4419062" y="3252788"/>
              <a:ext cx="114838" cy="352426"/>
            </a:xfrm>
            <a:custGeom>
              <a:avLst/>
              <a:gdLst>
                <a:gd name="T0" fmla="*/ 147571 w 96"/>
                <a:gd name="T1" fmla="*/ 33734 h 168"/>
                <a:gd name="T2" fmla="*/ 46517 w 96"/>
                <a:gd name="T3" fmla="*/ 134938 h 168"/>
                <a:gd name="T4" fmla="*/ 149175 w 96"/>
                <a:gd name="T5" fmla="*/ 237747 h 168"/>
                <a:gd name="T6" fmla="*/ 149175 w 96"/>
                <a:gd name="T7" fmla="*/ 237747 h 168"/>
                <a:gd name="T8" fmla="*/ 153987 w 96"/>
                <a:gd name="T9" fmla="*/ 250598 h 168"/>
                <a:gd name="T10" fmla="*/ 134739 w 96"/>
                <a:gd name="T11" fmla="*/ 269875 h 168"/>
                <a:gd name="T12" fmla="*/ 121906 w 96"/>
                <a:gd name="T13" fmla="*/ 265056 h 168"/>
                <a:gd name="T14" fmla="*/ 121906 w 96"/>
                <a:gd name="T15" fmla="*/ 265056 h 168"/>
                <a:gd name="T16" fmla="*/ 6416 w 96"/>
                <a:gd name="T17" fmla="*/ 149395 h 168"/>
                <a:gd name="T18" fmla="*/ 6416 w 96"/>
                <a:gd name="T19" fmla="*/ 149395 h 168"/>
                <a:gd name="T20" fmla="*/ 0 w 96"/>
                <a:gd name="T21" fmla="*/ 134938 h 168"/>
                <a:gd name="T22" fmla="*/ 0 w 96"/>
                <a:gd name="T23" fmla="*/ 134938 h 168"/>
                <a:gd name="T24" fmla="*/ 0 w 96"/>
                <a:gd name="T25" fmla="*/ 134938 h 168"/>
                <a:gd name="T26" fmla="*/ 6416 w 96"/>
                <a:gd name="T27" fmla="*/ 120480 h 168"/>
                <a:gd name="T28" fmla="*/ 6416 w 96"/>
                <a:gd name="T29" fmla="*/ 120480 h 168"/>
                <a:gd name="T30" fmla="*/ 121906 w 96"/>
                <a:gd name="T31" fmla="*/ 4819 h 168"/>
                <a:gd name="T32" fmla="*/ 121906 w 96"/>
                <a:gd name="T33" fmla="*/ 4819 h 168"/>
                <a:gd name="T34" fmla="*/ 134739 w 96"/>
                <a:gd name="T35" fmla="*/ 0 h 168"/>
                <a:gd name="T36" fmla="*/ 153987 w 96"/>
                <a:gd name="T37" fmla="*/ 19277 h 168"/>
                <a:gd name="T38" fmla="*/ 147571 w 96"/>
                <a:gd name="T39" fmla="*/ 33734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68">
                  <a:moveTo>
                    <a:pt x="92" y="21"/>
                  </a:moveTo>
                  <a:cubicBezTo>
                    <a:pt x="29" y="84"/>
                    <a:pt x="29" y="84"/>
                    <a:pt x="29" y="84"/>
                  </a:cubicBezTo>
                  <a:cubicBezTo>
                    <a:pt x="93" y="148"/>
                    <a:pt x="93" y="148"/>
                    <a:pt x="93" y="148"/>
                  </a:cubicBezTo>
                  <a:cubicBezTo>
                    <a:pt x="93" y="148"/>
                    <a:pt x="93" y="148"/>
                    <a:pt x="93" y="148"/>
                  </a:cubicBezTo>
                  <a:cubicBezTo>
                    <a:pt x="95" y="150"/>
                    <a:pt x="96" y="153"/>
                    <a:pt x="96" y="156"/>
                  </a:cubicBezTo>
                  <a:cubicBezTo>
                    <a:pt x="96" y="163"/>
                    <a:pt x="91" y="168"/>
                    <a:pt x="84" y="168"/>
                  </a:cubicBezTo>
                  <a:cubicBezTo>
                    <a:pt x="81" y="168"/>
                    <a:pt x="78" y="167"/>
                    <a:pt x="76" y="165"/>
                  </a:cubicBezTo>
                  <a:cubicBezTo>
                    <a:pt x="76" y="165"/>
                    <a:pt x="76" y="165"/>
                    <a:pt x="76" y="165"/>
                  </a:cubicBezTo>
                  <a:cubicBezTo>
                    <a:pt x="4" y="93"/>
                    <a:pt x="4" y="93"/>
                    <a:pt x="4" y="93"/>
                  </a:cubicBezTo>
                  <a:cubicBezTo>
                    <a:pt x="4" y="93"/>
                    <a:pt x="4" y="93"/>
                    <a:pt x="4" y="93"/>
                  </a:cubicBezTo>
                  <a:cubicBezTo>
                    <a:pt x="1" y="90"/>
                    <a:pt x="0" y="87"/>
                    <a:pt x="0" y="84"/>
                  </a:cubicBezTo>
                  <a:cubicBezTo>
                    <a:pt x="0" y="84"/>
                    <a:pt x="0" y="84"/>
                    <a:pt x="0" y="84"/>
                  </a:cubicBezTo>
                  <a:cubicBezTo>
                    <a:pt x="0" y="84"/>
                    <a:pt x="0" y="84"/>
                    <a:pt x="0" y="84"/>
                  </a:cubicBezTo>
                  <a:cubicBezTo>
                    <a:pt x="0" y="81"/>
                    <a:pt x="1" y="77"/>
                    <a:pt x="4" y="75"/>
                  </a:cubicBezTo>
                  <a:cubicBezTo>
                    <a:pt x="4" y="75"/>
                    <a:pt x="4" y="75"/>
                    <a:pt x="4" y="75"/>
                  </a:cubicBezTo>
                  <a:cubicBezTo>
                    <a:pt x="76" y="3"/>
                    <a:pt x="76" y="3"/>
                    <a:pt x="76" y="3"/>
                  </a:cubicBezTo>
                  <a:cubicBezTo>
                    <a:pt x="76" y="3"/>
                    <a:pt x="76" y="3"/>
                    <a:pt x="76" y="3"/>
                  </a:cubicBezTo>
                  <a:cubicBezTo>
                    <a:pt x="78" y="1"/>
                    <a:pt x="81" y="0"/>
                    <a:pt x="84" y="0"/>
                  </a:cubicBezTo>
                  <a:cubicBezTo>
                    <a:pt x="91" y="0"/>
                    <a:pt x="96" y="5"/>
                    <a:pt x="96" y="12"/>
                  </a:cubicBezTo>
                  <a:cubicBezTo>
                    <a:pt x="96" y="16"/>
                    <a:pt x="94" y="19"/>
                    <a:pt x="92" y="21"/>
                  </a:cubicBezTo>
                </a:path>
              </a:pathLst>
            </a:custGeom>
            <a:grpFill/>
            <a:ln>
              <a:noFill/>
            </a:ln>
          </p:spPr>
          <p:txBody>
            <a:bodyPr/>
            <a:lstStyle/>
            <a:p>
              <a:endParaRPr lang="en-US" dirty="0"/>
            </a:p>
          </p:txBody>
        </p:sp>
      </p:grpSp>
    </p:spTree>
    <p:extLst>
      <p:ext uri="{BB962C8B-B14F-4D97-AF65-F5344CB8AC3E}">
        <p14:creationId xmlns:p14="http://schemas.microsoft.com/office/powerpoint/2010/main" val="39906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0-#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C1A6A53-5DCB-4D11-8CF4-E7013CA98400}"/>
              </a:ext>
            </a:extLst>
          </p:cNvPr>
          <p:cNvSpPr>
            <a:spLocks noGrp="1"/>
          </p:cNvSpPr>
          <p:nvPr>
            <p:ph type="pic" sz="quarter" idx="11" hasCustomPrompt="1"/>
          </p:nvPr>
        </p:nvSpPr>
        <p:spPr>
          <a:xfrm>
            <a:off x="495301" y="798540"/>
            <a:ext cx="5260923" cy="5260923"/>
          </a:xfrm>
          <a:custGeom>
            <a:avLst/>
            <a:gdLst>
              <a:gd name="connsiteX0" fmla="*/ 112321 w 5260923"/>
              <a:gd name="connsiteY0" fmla="*/ 0 h 5260923"/>
              <a:gd name="connsiteX1" fmla="*/ 5148602 w 5260923"/>
              <a:gd name="connsiteY1" fmla="*/ 0 h 5260923"/>
              <a:gd name="connsiteX2" fmla="*/ 5260923 w 5260923"/>
              <a:gd name="connsiteY2" fmla="*/ 112321 h 5260923"/>
              <a:gd name="connsiteX3" fmla="*/ 5260923 w 5260923"/>
              <a:gd name="connsiteY3" fmla="*/ 5148602 h 5260923"/>
              <a:gd name="connsiteX4" fmla="*/ 5148602 w 5260923"/>
              <a:gd name="connsiteY4" fmla="*/ 5260923 h 5260923"/>
              <a:gd name="connsiteX5" fmla="*/ 112321 w 5260923"/>
              <a:gd name="connsiteY5" fmla="*/ 5260923 h 5260923"/>
              <a:gd name="connsiteX6" fmla="*/ 0 w 5260923"/>
              <a:gd name="connsiteY6" fmla="*/ 5148602 h 5260923"/>
              <a:gd name="connsiteX7" fmla="*/ 0 w 5260923"/>
              <a:gd name="connsiteY7" fmla="*/ 112321 h 5260923"/>
              <a:gd name="connsiteX8" fmla="*/ 112321 w 5260923"/>
              <a:gd name="connsiteY8" fmla="*/ 0 h 526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0923" h="5260923">
                <a:moveTo>
                  <a:pt x="112321" y="0"/>
                </a:moveTo>
                <a:lnTo>
                  <a:pt x="5148602" y="0"/>
                </a:lnTo>
                <a:cubicBezTo>
                  <a:pt x="5210635" y="0"/>
                  <a:pt x="5260923" y="50288"/>
                  <a:pt x="5260923" y="112321"/>
                </a:cubicBezTo>
                <a:lnTo>
                  <a:pt x="5260923" y="5148602"/>
                </a:lnTo>
                <a:cubicBezTo>
                  <a:pt x="5260923" y="5210635"/>
                  <a:pt x="5210635" y="5260923"/>
                  <a:pt x="5148602" y="5260923"/>
                </a:cubicBezTo>
                <a:lnTo>
                  <a:pt x="112321" y="5260923"/>
                </a:lnTo>
                <a:cubicBezTo>
                  <a:pt x="50288" y="5260923"/>
                  <a:pt x="0" y="5210635"/>
                  <a:pt x="0" y="5148602"/>
                </a:cubicBezTo>
                <a:lnTo>
                  <a:pt x="0" y="112321"/>
                </a:lnTo>
                <a:cubicBezTo>
                  <a:pt x="0" y="50288"/>
                  <a:pt x="50288" y="0"/>
                  <a:pt x="112321" y="0"/>
                </a:cubicBez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95973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2CBD8F1-B6F4-4170-8A3A-3A6FCA087C2A}"/>
              </a:ext>
            </a:extLst>
          </p:cNvPr>
          <p:cNvSpPr>
            <a:spLocks noGrp="1"/>
          </p:cNvSpPr>
          <p:nvPr>
            <p:ph type="pic" sz="quarter" idx="11" hasCustomPrompt="1"/>
          </p:nvPr>
        </p:nvSpPr>
        <p:spPr>
          <a:xfrm>
            <a:off x="0" y="3908425"/>
            <a:ext cx="2936875" cy="2124075"/>
          </a:xfrm>
          <a:custGeom>
            <a:avLst/>
            <a:gdLst>
              <a:gd name="connsiteX0" fmla="*/ 0 w 2936875"/>
              <a:gd name="connsiteY0" fmla="*/ 0 h 2124075"/>
              <a:gd name="connsiteX1" fmla="*/ 2936875 w 2936875"/>
              <a:gd name="connsiteY1" fmla="*/ 0 h 2124075"/>
              <a:gd name="connsiteX2" fmla="*/ 2936875 w 2936875"/>
              <a:gd name="connsiteY2" fmla="*/ 2124075 h 2124075"/>
              <a:gd name="connsiteX3" fmla="*/ 0 w 2936875"/>
              <a:gd name="connsiteY3" fmla="*/ 2124075 h 2124075"/>
            </a:gdLst>
            <a:ahLst/>
            <a:cxnLst>
              <a:cxn ang="0">
                <a:pos x="connsiteX0" y="connsiteY0"/>
              </a:cxn>
              <a:cxn ang="0">
                <a:pos x="connsiteX1" y="connsiteY1"/>
              </a:cxn>
              <a:cxn ang="0">
                <a:pos x="connsiteX2" y="connsiteY2"/>
              </a:cxn>
              <a:cxn ang="0">
                <a:pos x="connsiteX3" y="connsiteY3"/>
              </a:cxn>
            </a:cxnLst>
            <a:rect l="l" t="t" r="r" b="b"/>
            <a:pathLst>
              <a:path w="2936875" h="2124075">
                <a:moveTo>
                  <a:pt x="0" y="0"/>
                </a:moveTo>
                <a:lnTo>
                  <a:pt x="2936875" y="0"/>
                </a:lnTo>
                <a:lnTo>
                  <a:pt x="2936875" y="2124075"/>
                </a:lnTo>
                <a:lnTo>
                  <a:pt x="0" y="212407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3" name="Picture Placeholder 12">
            <a:extLst>
              <a:ext uri="{FF2B5EF4-FFF2-40B4-BE49-F238E27FC236}">
                <a16:creationId xmlns:a16="http://schemas.microsoft.com/office/drawing/2014/main" id="{25590570-A585-4A3E-AE18-6729B7682BBF}"/>
              </a:ext>
            </a:extLst>
          </p:cNvPr>
          <p:cNvSpPr>
            <a:spLocks noGrp="1"/>
          </p:cNvSpPr>
          <p:nvPr>
            <p:ph type="pic" sz="quarter" idx="12" hasCustomPrompt="1"/>
          </p:nvPr>
        </p:nvSpPr>
        <p:spPr>
          <a:xfrm>
            <a:off x="3085042" y="3908425"/>
            <a:ext cx="2936875" cy="2124075"/>
          </a:xfrm>
          <a:custGeom>
            <a:avLst/>
            <a:gdLst>
              <a:gd name="connsiteX0" fmla="*/ 0 w 2936875"/>
              <a:gd name="connsiteY0" fmla="*/ 0 h 2124075"/>
              <a:gd name="connsiteX1" fmla="*/ 2936875 w 2936875"/>
              <a:gd name="connsiteY1" fmla="*/ 0 h 2124075"/>
              <a:gd name="connsiteX2" fmla="*/ 2936875 w 2936875"/>
              <a:gd name="connsiteY2" fmla="*/ 2124075 h 2124075"/>
              <a:gd name="connsiteX3" fmla="*/ 0 w 2936875"/>
              <a:gd name="connsiteY3" fmla="*/ 2124075 h 2124075"/>
            </a:gdLst>
            <a:ahLst/>
            <a:cxnLst>
              <a:cxn ang="0">
                <a:pos x="connsiteX0" y="connsiteY0"/>
              </a:cxn>
              <a:cxn ang="0">
                <a:pos x="connsiteX1" y="connsiteY1"/>
              </a:cxn>
              <a:cxn ang="0">
                <a:pos x="connsiteX2" y="connsiteY2"/>
              </a:cxn>
              <a:cxn ang="0">
                <a:pos x="connsiteX3" y="connsiteY3"/>
              </a:cxn>
            </a:cxnLst>
            <a:rect l="l" t="t" r="r" b="b"/>
            <a:pathLst>
              <a:path w="2936875" h="2124075">
                <a:moveTo>
                  <a:pt x="0" y="0"/>
                </a:moveTo>
                <a:lnTo>
                  <a:pt x="2936875" y="0"/>
                </a:lnTo>
                <a:lnTo>
                  <a:pt x="2936875" y="2124075"/>
                </a:lnTo>
                <a:lnTo>
                  <a:pt x="0" y="212407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4" name="Picture Placeholder 13">
            <a:extLst>
              <a:ext uri="{FF2B5EF4-FFF2-40B4-BE49-F238E27FC236}">
                <a16:creationId xmlns:a16="http://schemas.microsoft.com/office/drawing/2014/main" id="{D1C96DEE-8E63-4449-9D92-3B42DB171EF3}"/>
              </a:ext>
            </a:extLst>
          </p:cNvPr>
          <p:cNvSpPr>
            <a:spLocks noGrp="1"/>
          </p:cNvSpPr>
          <p:nvPr>
            <p:ph type="pic" sz="quarter" idx="13" hasCustomPrompt="1"/>
          </p:nvPr>
        </p:nvSpPr>
        <p:spPr>
          <a:xfrm>
            <a:off x="6170084" y="3908425"/>
            <a:ext cx="2936875" cy="2124075"/>
          </a:xfrm>
          <a:custGeom>
            <a:avLst/>
            <a:gdLst>
              <a:gd name="connsiteX0" fmla="*/ 0 w 2936875"/>
              <a:gd name="connsiteY0" fmla="*/ 0 h 2124075"/>
              <a:gd name="connsiteX1" fmla="*/ 2936875 w 2936875"/>
              <a:gd name="connsiteY1" fmla="*/ 0 h 2124075"/>
              <a:gd name="connsiteX2" fmla="*/ 2936875 w 2936875"/>
              <a:gd name="connsiteY2" fmla="*/ 2124075 h 2124075"/>
              <a:gd name="connsiteX3" fmla="*/ 0 w 2936875"/>
              <a:gd name="connsiteY3" fmla="*/ 2124075 h 2124075"/>
            </a:gdLst>
            <a:ahLst/>
            <a:cxnLst>
              <a:cxn ang="0">
                <a:pos x="connsiteX0" y="connsiteY0"/>
              </a:cxn>
              <a:cxn ang="0">
                <a:pos x="connsiteX1" y="connsiteY1"/>
              </a:cxn>
              <a:cxn ang="0">
                <a:pos x="connsiteX2" y="connsiteY2"/>
              </a:cxn>
              <a:cxn ang="0">
                <a:pos x="connsiteX3" y="connsiteY3"/>
              </a:cxn>
            </a:cxnLst>
            <a:rect l="l" t="t" r="r" b="b"/>
            <a:pathLst>
              <a:path w="2936875" h="2124075">
                <a:moveTo>
                  <a:pt x="0" y="0"/>
                </a:moveTo>
                <a:lnTo>
                  <a:pt x="2936875" y="0"/>
                </a:lnTo>
                <a:lnTo>
                  <a:pt x="2936875" y="2124075"/>
                </a:lnTo>
                <a:lnTo>
                  <a:pt x="0" y="212407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15" name="Picture Placeholder 14">
            <a:extLst>
              <a:ext uri="{FF2B5EF4-FFF2-40B4-BE49-F238E27FC236}">
                <a16:creationId xmlns:a16="http://schemas.microsoft.com/office/drawing/2014/main" id="{9A1462BD-60AF-42D3-95A9-8DF329171F82}"/>
              </a:ext>
            </a:extLst>
          </p:cNvPr>
          <p:cNvSpPr>
            <a:spLocks noGrp="1"/>
          </p:cNvSpPr>
          <p:nvPr>
            <p:ph type="pic" sz="quarter" idx="14" hasCustomPrompt="1"/>
          </p:nvPr>
        </p:nvSpPr>
        <p:spPr>
          <a:xfrm>
            <a:off x="9255125" y="3908425"/>
            <a:ext cx="2936875" cy="2124075"/>
          </a:xfrm>
          <a:custGeom>
            <a:avLst/>
            <a:gdLst>
              <a:gd name="connsiteX0" fmla="*/ 0 w 2936875"/>
              <a:gd name="connsiteY0" fmla="*/ 0 h 2124075"/>
              <a:gd name="connsiteX1" fmla="*/ 2936875 w 2936875"/>
              <a:gd name="connsiteY1" fmla="*/ 0 h 2124075"/>
              <a:gd name="connsiteX2" fmla="*/ 2936875 w 2936875"/>
              <a:gd name="connsiteY2" fmla="*/ 2124075 h 2124075"/>
              <a:gd name="connsiteX3" fmla="*/ 0 w 2936875"/>
              <a:gd name="connsiteY3" fmla="*/ 2124075 h 2124075"/>
            </a:gdLst>
            <a:ahLst/>
            <a:cxnLst>
              <a:cxn ang="0">
                <a:pos x="connsiteX0" y="connsiteY0"/>
              </a:cxn>
              <a:cxn ang="0">
                <a:pos x="connsiteX1" y="connsiteY1"/>
              </a:cxn>
              <a:cxn ang="0">
                <a:pos x="connsiteX2" y="connsiteY2"/>
              </a:cxn>
              <a:cxn ang="0">
                <a:pos x="connsiteX3" y="connsiteY3"/>
              </a:cxn>
            </a:cxnLst>
            <a:rect l="l" t="t" r="r" b="b"/>
            <a:pathLst>
              <a:path w="2936875" h="2124075">
                <a:moveTo>
                  <a:pt x="0" y="0"/>
                </a:moveTo>
                <a:lnTo>
                  <a:pt x="2936875" y="0"/>
                </a:lnTo>
                <a:lnTo>
                  <a:pt x="2936875" y="2124075"/>
                </a:lnTo>
                <a:lnTo>
                  <a:pt x="0" y="212407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250278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ppt_x"/>
                                          </p:val>
                                        </p:tav>
                                        <p:tav tm="100000">
                                          <p:val>
                                            <p:strVal val="#ppt_x"/>
                                          </p:val>
                                        </p:tav>
                                      </p:tavLst>
                                    </p:anim>
                                    <p:anim calcmode="lin" valueType="num">
                                      <p:cBhvr additive="base">
                                        <p:cTn id="20"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5A57A96-BECB-4D1F-BB13-84F94337A3A9}"/>
              </a:ext>
            </a:extLst>
          </p:cNvPr>
          <p:cNvSpPr>
            <a:spLocks noGrp="1"/>
          </p:cNvSpPr>
          <p:nvPr>
            <p:ph type="pic" sz="quarter" idx="11" hasCustomPrompt="1"/>
          </p:nvPr>
        </p:nvSpPr>
        <p:spPr>
          <a:xfrm>
            <a:off x="341086" y="661336"/>
            <a:ext cx="11531601" cy="3309257"/>
          </a:xfrm>
          <a:custGeom>
            <a:avLst/>
            <a:gdLst>
              <a:gd name="connsiteX0" fmla="*/ 0 w 11531601"/>
              <a:gd name="connsiteY0" fmla="*/ 0 h 3309257"/>
              <a:gd name="connsiteX1" fmla="*/ 11531601 w 11531601"/>
              <a:gd name="connsiteY1" fmla="*/ 0 h 3309257"/>
              <a:gd name="connsiteX2" fmla="*/ 11531601 w 11531601"/>
              <a:gd name="connsiteY2" fmla="*/ 3309257 h 3309257"/>
              <a:gd name="connsiteX3" fmla="*/ 0 w 11531601"/>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11531601" h="3309257">
                <a:moveTo>
                  <a:pt x="0" y="0"/>
                </a:moveTo>
                <a:lnTo>
                  <a:pt x="11531601" y="0"/>
                </a:lnTo>
                <a:lnTo>
                  <a:pt x="11531601" y="3309257"/>
                </a:lnTo>
                <a:lnTo>
                  <a:pt x="0" y="3309257"/>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25" name="Picture Placeholder 24">
            <a:extLst>
              <a:ext uri="{FF2B5EF4-FFF2-40B4-BE49-F238E27FC236}">
                <a16:creationId xmlns:a16="http://schemas.microsoft.com/office/drawing/2014/main" id="{742BFC10-4A4D-422A-9C11-9821AA1DDA2E}"/>
              </a:ext>
            </a:extLst>
          </p:cNvPr>
          <p:cNvSpPr>
            <a:spLocks noGrp="1"/>
          </p:cNvSpPr>
          <p:nvPr>
            <p:ph type="pic" sz="quarter" idx="12" hasCustomPrompt="1"/>
          </p:nvPr>
        </p:nvSpPr>
        <p:spPr>
          <a:xfrm>
            <a:off x="341086" y="4141138"/>
            <a:ext cx="2173514" cy="2173515"/>
          </a:xfrm>
          <a:custGeom>
            <a:avLst/>
            <a:gdLst>
              <a:gd name="connsiteX0" fmla="*/ 0 w 2173514"/>
              <a:gd name="connsiteY0" fmla="*/ 0 h 2173515"/>
              <a:gd name="connsiteX1" fmla="*/ 2173514 w 2173514"/>
              <a:gd name="connsiteY1" fmla="*/ 0 h 2173515"/>
              <a:gd name="connsiteX2" fmla="*/ 2173514 w 2173514"/>
              <a:gd name="connsiteY2" fmla="*/ 2173515 h 2173515"/>
              <a:gd name="connsiteX3" fmla="*/ 0 w 2173514"/>
              <a:gd name="connsiteY3" fmla="*/ 2173515 h 2173515"/>
            </a:gdLst>
            <a:ahLst/>
            <a:cxnLst>
              <a:cxn ang="0">
                <a:pos x="connsiteX0" y="connsiteY0"/>
              </a:cxn>
              <a:cxn ang="0">
                <a:pos x="connsiteX1" y="connsiteY1"/>
              </a:cxn>
              <a:cxn ang="0">
                <a:pos x="connsiteX2" y="connsiteY2"/>
              </a:cxn>
              <a:cxn ang="0">
                <a:pos x="connsiteX3" y="connsiteY3"/>
              </a:cxn>
            </a:cxnLst>
            <a:rect l="l" t="t" r="r" b="b"/>
            <a:pathLst>
              <a:path w="2173514" h="2173515">
                <a:moveTo>
                  <a:pt x="0" y="0"/>
                </a:moveTo>
                <a:lnTo>
                  <a:pt x="2173514" y="0"/>
                </a:lnTo>
                <a:lnTo>
                  <a:pt x="2173514" y="2173515"/>
                </a:lnTo>
                <a:lnTo>
                  <a:pt x="0" y="217351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30" name="Picture Placeholder 29">
            <a:extLst>
              <a:ext uri="{FF2B5EF4-FFF2-40B4-BE49-F238E27FC236}">
                <a16:creationId xmlns:a16="http://schemas.microsoft.com/office/drawing/2014/main" id="{6F01A511-D7E6-476D-8CD5-2F696D779E97}"/>
              </a:ext>
            </a:extLst>
          </p:cNvPr>
          <p:cNvSpPr>
            <a:spLocks noGrp="1"/>
          </p:cNvSpPr>
          <p:nvPr>
            <p:ph type="pic" sz="quarter" idx="13" hasCustomPrompt="1"/>
          </p:nvPr>
        </p:nvSpPr>
        <p:spPr>
          <a:xfrm>
            <a:off x="2680608" y="4141138"/>
            <a:ext cx="2173514" cy="2173515"/>
          </a:xfrm>
          <a:custGeom>
            <a:avLst/>
            <a:gdLst>
              <a:gd name="connsiteX0" fmla="*/ 0 w 2173514"/>
              <a:gd name="connsiteY0" fmla="*/ 0 h 2173515"/>
              <a:gd name="connsiteX1" fmla="*/ 2173514 w 2173514"/>
              <a:gd name="connsiteY1" fmla="*/ 0 h 2173515"/>
              <a:gd name="connsiteX2" fmla="*/ 2173514 w 2173514"/>
              <a:gd name="connsiteY2" fmla="*/ 2173515 h 2173515"/>
              <a:gd name="connsiteX3" fmla="*/ 0 w 2173514"/>
              <a:gd name="connsiteY3" fmla="*/ 2173515 h 2173515"/>
            </a:gdLst>
            <a:ahLst/>
            <a:cxnLst>
              <a:cxn ang="0">
                <a:pos x="connsiteX0" y="connsiteY0"/>
              </a:cxn>
              <a:cxn ang="0">
                <a:pos x="connsiteX1" y="connsiteY1"/>
              </a:cxn>
              <a:cxn ang="0">
                <a:pos x="connsiteX2" y="connsiteY2"/>
              </a:cxn>
              <a:cxn ang="0">
                <a:pos x="connsiteX3" y="connsiteY3"/>
              </a:cxn>
            </a:cxnLst>
            <a:rect l="l" t="t" r="r" b="b"/>
            <a:pathLst>
              <a:path w="2173514" h="2173515">
                <a:moveTo>
                  <a:pt x="0" y="0"/>
                </a:moveTo>
                <a:lnTo>
                  <a:pt x="2173514" y="0"/>
                </a:lnTo>
                <a:lnTo>
                  <a:pt x="2173514" y="2173515"/>
                </a:lnTo>
                <a:lnTo>
                  <a:pt x="0" y="217351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31" name="Picture Placeholder 30">
            <a:extLst>
              <a:ext uri="{FF2B5EF4-FFF2-40B4-BE49-F238E27FC236}">
                <a16:creationId xmlns:a16="http://schemas.microsoft.com/office/drawing/2014/main" id="{63649971-ECE0-4A17-B79C-34AB7EA8BBA1}"/>
              </a:ext>
            </a:extLst>
          </p:cNvPr>
          <p:cNvSpPr>
            <a:spLocks noGrp="1"/>
          </p:cNvSpPr>
          <p:nvPr>
            <p:ph type="pic" sz="quarter" idx="14" hasCustomPrompt="1"/>
          </p:nvPr>
        </p:nvSpPr>
        <p:spPr>
          <a:xfrm>
            <a:off x="5020130" y="4141138"/>
            <a:ext cx="2173514" cy="2173515"/>
          </a:xfrm>
          <a:custGeom>
            <a:avLst/>
            <a:gdLst>
              <a:gd name="connsiteX0" fmla="*/ 0 w 2173514"/>
              <a:gd name="connsiteY0" fmla="*/ 0 h 2173515"/>
              <a:gd name="connsiteX1" fmla="*/ 2173514 w 2173514"/>
              <a:gd name="connsiteY1" fmla="*/ 0 h 2173515"/>
              <a:gd name="connsiteX2" fmla="*/ 2173514 w 2173514"/>
              <a:gd name="connsiteY2" fmla="*/ 2173515 h 2173515"/>
              <a:gd name="connsiteX3" fmla="*/ 0 w 2173514"/>
              <a:gd name="connsiteY3" fmla="*/ 2173515 h 2173515"/>
            </a:gdLst>
            <a:ahLst/>
            <a:cxnLst>
              <a:cxn ang="0">
                <a:pos x="connsiteX0" y="connsiteY0"/>
              </a:cxn>
              <a:cxn ang="0">
                <a:pos x="connsiteX1" y="connsiteY1"/>
              </a:cxn>
              <a:cxn ang="0">
                <a:pos x="connsiteX2" y="connsiteY2"/>
              </a:cxn>
              <a:cxn ang="0">
                <a:pos x="connsiteX3" y="connsiteY3"/>
              </a:cxn>
            </a:cxnLst>
            <a:rect l="l" t="t" r="r" b="b"/>
            <a:pathLst>
              <a:path w="2173514" h="2173515">
                <a:moveTo>
                  <a:pt x="0" y="0"/>
                </a:moveTo>
                <a:lnTo>
                  <a:pt x="2173514" y="0"/>
                </a:lnTo>
                <a:lnTo>
                  <a:pt x="2173514" y="2173515"/>
                </a:lnTo>
                <a:lnTo>
                  <a:pt x="0" y="217351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32" name="Picture Placeholder 31">
            <a:extLst>
              <a:ext uri="{FF2B5EF4-FFF2-40B4-BE49-F238E27FC236}">
                <a16:creationId xmlns:a16="http://schemas.microsoft.com/office/drawing/2014/main" id="{F3237C5F-CDEC-49CD-A21F-24FEBBE6D279}"/>
              </a:ext>
            </a:extLst>
          </p:cNvPr>
          <p:cNvSpPr>
            <a:spLocks noGrp="1"/>
          </p:cNvSpPr>
          <p:nvPr>
            <p:ph type="pic" sz="quarter" idx="15" hasCustomPrompt="1"/>
          </p:nvPr>
        </p:nvSpPr>
        <p:spPr>
          <a:xfrm>
            <a:off x="7359652" y="4141138"/>
            <a:ext cx="2173514" cy="2173515"/>
          </a:xfrm>
          <a:custGeom>
            <a:avLst/>
            <a:gdLst>
              <a:gd name="connsiteX0" fmla="*/ 0 w 2173514"/>
              <a:gd name="connsiteY0" fmla="*/ 0 h 2173515"/>
              <a:gd name="connsiteX1" fmla="*/ 2173514 w 2173514"/>
              <a:gd name="connsiteY1" fmla="*/ 0 h 2173515"/>
              <a:gd name="connsiteX2" fmla="*/ 2173514 w 2173514"/>
              <a:gd name="connsiteY2" fmla="*/ 2173515 h 2173515"/>
              <a:gd name="connsiteX3" fmla="*/ 0 w 2173514"/>
              <a:gd name="connsiteY3" fmla="*/ 2173515 h 2173515"/>
            </a:gdLst>
            <a:ahLst/>
            <a:cxnLst>
              <a:cxn ang="0">
                <a:pos x="connsiteX0" y="connsiteY0"/>
              </a:cxn>
              <a:cxn ang="0">
                <a:pos x="connsiteX1" y="connsiteY1"/>
              </a:cxn>
              <a:cxn ang="0">
                <a:pos x="connsiteX2" y="connsiteY2"/>
              </a:cxn>
              <a:cxn ang="0">
                <a:pos x="connsiteX3" y="connsiteY3"/>
              </a:cxn>
            </a:cxnLst>
            <a:rect l="l" t="t" r="r" b="b"/>
            <a:pathLst>
              <a:path w="2173514" h="2173515">
                <a:moveTo>
                  <a:pt x="0" y="0"/>
                </a:moveTo>
                <a:lnTo>
                  <a:pt x="2173514" y="0"/>
                </a:lnTo>
                <a:lnTo>
                  <a:pt x="2173514" y="2173515"/>
                </a:lnTo>
                <a:lnTo>
                  <a:pt x="0" y="217351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33" name="Picture Placeholder 32">
            <a:extLst>
              <a:ext uri="{FF2B5EF4-FFF2-40B4-BE49-F238E27FC236}">
                <a16:creationId xmlns:a16="http://schemas.microsoft.com/office/drawing/2014/main" id="{2BF8D4AD-0166-4B21-AFCC-6571935DEC73}"/>
              </a:ext>
            </a:extLst>
          </p:cNvPr>
          <p:cNvSpPr>
            <a:spLocks noGrp="1"/>
          </p:cNvSpPr>
          <p:nvPr>
            <p:ph type="pic" sz="quarter" idx="16" hasCustomPrompt="1"/>
          </p:nvPr>
        </p:nvSpPr>
        <p:spPr>
          <a:xfrm>
            <a:off x="9699173" y="4141138"/>
            <a:ext cx="2173514" cy="2173515"/>
          </a:xfrm>
          <a:custGeom>
            <a:avLst/>
            <a:gdLst>
              <a:gd name="connsiteX0" fmla="*/ 0 w 2173514"/>
              <a:gd name="connsiteY0" fmla="*/ 0 h 2173515"/>
              <a:gd name="connsiteX1" fmla="*/ 2173514 w 2173514"/>
              <a:gd name="connsiteY1" fmla="*/ 0 h 2173515"/>
              <a:gd name="connsiteX2" fmla="*/ 2173514 w 2173514"/>
              <a:gd name="connsiteY2" fmla="*/ 2173515 h 2173515"/>
              <a:gd name="connsiteX3" fmla="*/ 0 w 2173514"/>
              <a:gd name="connsiteY3" fmla="*/ 2173515 h 2173515"/>
            </a:gdLst>
            <a:ahLst/>
            <a:cxnLst>
              <a:cxn ang="0">
                <a:pos x="connsiteX0" y="connsiteY0"/>
              </a:cxn>
              <a:cxn ang="0">
                <a:pos x="connsiteX1" y="connsiteY1"/>
              </a:cxn>
              <a:cxn ang="0">
                <a:pos x="connsiteX2" y="connsiteY2"/>
              </a:cxn>
              <a:cxn ang="0">
                <a:pos x="connsiteX3" y="connsiteY3"/>
              </a:cxn>
            </a:cxnLst>
            <a:rect l="l" t="t" r="r" b="b"/>
            <a:pathLst>
              <a:path w="2173514" h="2173515">
                <a:moveTo>
                  <a:pt x="0" y="0"/>
                </a:moveTo>
                <a:lnTo>
                  <a:pt x="2173514" y="0"/>
                </a:lnTo>
                <a:lnTo>
                  <a:pt x="2173514" y="2173515"/>
                </a:lnTo>
                <a:lnTo>
                  <a:pt x="0" y="217351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240444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50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750" fill="hold"/>
                                        <p:tgtEl>
                                          <p:spTgt spid="30"/>
                                        </p:tgtEl>
                                        <p:attrNameLst>
                                          <p:attrName>ppt_x</p:attrName>
                                        </p:attrNameLst>
                                      </p:cBhvr>
                                      <p:tavLst>
                                        <p:tav tm="0">
                                          <p:val>
                                            <p:strVal val="#ppt_x"/>
                                          </p:val>
                                        </p:tav>
                                        <p:tav tm="100000">
                                          <p:val>
                                            <p:strVal val="#ppt_x"/>
                                          </p:val>
                                        </p:tav>
                                      </p:tavLst>
                                    </p:anim>
                                    <p:anim calcmode="lin" valueType="num">
                                      <p:cBhvr additive="base">
                                        <p:cTn id="16" dur="75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750" fill="hold"/>
                                        <p:tgtEl>
                                          <p:spTgt spid="31"/>
                                        </p:tgtEl>
                                        <p:attrNameLst>
                                          <p:attrName>ppt_x</p:attrName>
                                        </p:attrNameLst>
                                      </p:cBhvr>
                                      <p:tavLst>
                                        <p:tav tm="0">
                                          <p:val>
                                            <p:strVal val="#ppt_x"/>
                                          </p:val>
                                        </p:tav>
                                        <p:tav tm="100000">
                                          <p:val>
                                            <p:strVal val="#ppt_x"/>
                                          </p:val>
                                        </p:tav>
                                      </p:tavLst>
                                    </p:anim>
                                    <p:anim calcmode="lin" valueType="num">
                                      <p:cBhvr additive="base">
                                        <p:cTn id="20" dur="75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25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750" fill="hold"/>
                                        <p:tgtEl>
                                          <p:spTgt spid="33"/>
                                        </p:tgtEl>
                                        <p:attrNameLst>
                                          <p:attrName>ppt_x</p:attrName>
                                        </p:attrNameLst>
                                      </p:cBhvr>
                                      <p:tavLst>
                                        <p:tav tm="0">
                                          <p:val>
                                            <p:strVal val="#ppt_x"/>
                                          </p:val>
                                        </p:tav>
                                        <p:tav tm="100000">
                                          <p:val>
                                            <p:strVal val="#ppt_x"/>
                                          </p:val>
                                        </p:tav>
                                      </p:tavLst>
                                    </p:anim>
                                    <p:anim calcmode="lin" valueType="num">
                                      <p:cBhvr additive="base">
                                        <p:cTn id="28"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0" grpId="0"/>
      <p:bldP spid="31" grpId="0"/>
      <p:bldP spid="32" grpId="0"/>
      <p:bldP spid="3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C27C47-7B4E-1142-8048-2638BBE9AD67}"/>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95000"/>
                  </a:schemeClr>
                </a:solidFill>
                <a:latin typeface="Spectral Medium" panose="02020502060000000000" pitchFamily="18" charset="77"/>
              </a:rPr>
              <a:pPr lvl="0"/>
              <a:t>‹#›</a:t>
            </a:fld>
            <a:endParaRPr lang="id-ID" b="0" i="0" dirty="0">
              <a:solidFill>
                <a:schemeClr val="bg1">
                  <a:lumMod val="95000"/>
                </a:schemeClr>
              </a:solidFill>
              <a:latin typeface="Spectral Medium" panose="02020502060000000000" pitchFamily="18" charset="77"/>
            </a:endParaRPr>
          </a:p>
        </p:txBody>
      </p:sp>
    </p:spTree>
    <p:extLst>
      <p:ext uri="{BB962C8B-B14F-4D97-AF65-F5344CB8AC3E}">
        <p14:creationId xmlns:p14="http://schemas.microsoft.com/office/powerpoint/2010/main" val="41774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5_Title Slid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EFC9F367-0309-4E77-A1B5-236B2B2FD58A}"/>
              </a:ext>
            </a:extLst>
          </p:cNvPr>
          <p:cNvSpPr>
            <a:spLocks noGrp="1"/>
          </p:cNvSpPr>
          <p:nvPr>
            <p:ph type="pic" sz="quarter" idx="13"/>
          </p:nvPr>
        </p:nvSpPr>
        <p:spPr>
          <a:xfrm>
            <a:off x="0" y="1"/>
            <a:ext cx="12192000" cy="5442042"/>
          </a:xfrm>
          <a:custGeom>
            <a:avLst/>
            <a:gdLst>
              <a:gd name="connsiteX0" fmla="*/ 0 w 12192000"/>
              <a:gd name="connsiteY0" fmla="*/ 0 h 5442042"/>
              <a:gd name="connsiteX1" fmla="*/ 12192000 w 12192000"/>
              <a:gd name="connsiteY1" fmla="*/ 0 h 5442042"/>
              <a:gd name="connsiteX2" fmla="*/ 12192000 w 12192000"/>
              <a:gd name="connsiteY2" fmla="*/ 3149946 h 5442042"/>
              <a:gd name="connsiteX3" fmla="*/ 4536 w 12192000"/>
              <a:gd name="connsiteY3" fmla="*/ 5442042 h 5442042"/>
            </a:gdLst>
            <a:ahLst/>
            <a:cxnLst>
              <a:cxn ang="0">
                <a:pos x="connsiteX0" y="connsiteY0"/>
              </a:cxn>
              <a:cxn ang="0">
                <a:pos x="connsiteX1" y="connsiteY1"/>
              </a:cxn>
              <a:cxn ang="0">
                <a:pos x="connsiteX2" y="connsiteY2"/>
              </a:cxn>
              <a:cxn ang="0">
                <a:pos x="connsiteX3" y="connsiteY3"/>
              </a:cxn>
            </a:cxnLst>
            <a:rect l="l" t="t" r="r" b="b"/>
            <a:pathLst>
              <a:path w="12192000" h="5442042">
                <a:moveTo>
                  <a:pt x="0" y="0"/>
                </a:moveTo>
                <a:lnTo>
                  <a:pt x="12192000" y="0"/>
                </a:lnTo>
                <a:lnTo>
                  <a:pt x="12192000" y="3149946"/>
                </a:lnTo>
                <a:lnTo>
                  <a:pt x="4536" y="5442042"/>
                </a:lnTo>
                <a:close/>
              </a:path>
            </a:pathLst>
          </a:custGeom>
        </p:spPr>
        <p:txBody>
          <a:bodyPr wrap="square">
            <a:noAutofit/>
          </a:bodyPr>
          <a:lstStyle>
            <a:lvl1pPr>
              <a:defRPr lang="id-ID" sz="1600">
                <a:solidFill>
                  <a:schemeClr val="bg1">
                    <a:lumMod val="65000"/>
                  </a:schemeClr>
                </a:solidFill>
                <a:latin typeface="+mj-lt"/>
              </a:defRPr>
            </a:lvl1pPr>
          </a:lstStyle>
          <a:p>
            <a:pPr lvl="0"/>
            <a:endParaRPr lang="id-ID"/>
          </a:p>
        </p:txBody>
      </p:sp>
      <p:sp>
        <p:nvSpPr>
          <p:cNvPr id="29" name="Picture Placeholder 10">
            <a:extLst>
              <a:ext uri="{FF2B5EF4-FFF2-40B4-BE49-F238E27FC236}">
                <a16:creationId xmlns:a16="http://schemas.microsoft.com/office/drawing/2014/main" id="{292AA38A-948B-4303-A5F2-F5CE9189810A}"/>
              </a:ext>
            </a:extLst>
          </p:cNvPr>
          <p:cNvSpPr>
            <a:spLocks noGrp="1"/>
          </p:cNvSpPr>
          <p:nvPr>
            <p:ph type="pic" sz="quarter" idx="12"/>
          </p:nvPr>
        </p:nvSpPr>
        <p:spPr>
          <a:xfrm>
            <a:off x="8195401" y="1287177"/>
            <a:ext cx="1992480" cy="4333995"/>
          </a:xfrm>
          <a:custGeom>
            <a:avLst/>
            <a:gdLst>
              <a:gd name="connsiteX0" fmla="*/ 195352 w 2086425"/>
              <a:gd name="connsiteY0" fmla="*/ 0 h 4549458"/>
              <a:gd name="connsiteX1" fmla="*/ 450507 w 2086425"/>
              <a:gd name="connsiteY1" fmla="*/ 0 h 4549458"/>
              <a:gd name="connsiteX2" fmla="*/ 450507 w 2086425"/>
              <a:gd name="connsiteY2" fmla="*/ 14564 h 4549458"/>
              <a:gd name="connsiteX3" fmla="*/ 606282 w 2086425"/>
              <a:gd name="connsiteY3" fmla="*/ 170339 h 4549458"/>
              <a:gd name="connsiteX4" fmla="*/ 1482976 w 2086425"/>
              <a:gd name="connsiteY4" fmla="*/ 170339 h 4549458"/>
              <a:gd name="connsiteX5" fmla="*/ 1638751 w 2086425"/>
              <a:gd name="connsiteY5" fmla="*/ 14564 h 4549458"/>
              <a:gd name="connsiteX6" fmla="*/ 1638751 w 2086425"/>
              <a:gd name="connsiteY6" fmla="*/ 0 h 4549458"/>
              <a:gd name="connsiteX7" fmla="*/ 1891073 w 2086425"/>
              <a:gd name="connsiteY7" fmla="*/ 0 h 4549458"/>
              <a:gd name="connsiteX8" fmla="*/ 2086425 w 2086425"/>
              <a:gd name="connsiteY8" fmla="*/ 195352 h 4549458"/>
              <a:gd name="connsiteX9" fmla="*/ 2086425 w 2086425"/>
              <a:gd name="connsiteY9" fmla="*/ 4354106 h 4549458"/>
              <a:gd name="connsiteX10" fmla="*/ 1891073 w 2086425"/>
              <a:gd name="connsiteY10" fmla="*/ 4549458 h 4549458"/>
              <a:gd name="connsiteX11" fmla="*/ 195352 w 2086425"/>
              <a:gd name="connsiteY11" fmla="*/ 4549458 h 4549458"/>
              <a:gd name="connsiteX12" fmla="*/ 0 w 2086425"/>
              <a:gd name="connsiteY12" fmla="*/ 4354106 h 4549458"/>
              <a:gd name="connsiteX13" fmla="*/ 0 w 2086425"/>
              <a:gd name="connsiteY13" fmla="*/ 195352 h 4549458"/>
              <a:gd name="connsiteX14" fmla="*/ 195352 w 2086425"/>
              <a:gd name="connsiteY14" fmla="*/ 0 h 454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6425" h="4549458">
                <a:moveTo>
                  <a:pt x="195352" y="0"/>
                </a:moveTo>
                <a:lnTo>
                  <a:pt x="450507" y="0"/>
                </a:lnTo>
                <a:lnTo>
                  <a:pt x="450507" y="14564"/>
                </a:lnTo>
                <a:cubicBezTo>
                  <a:pt x="450507" y="100596"/>
                  <a:pt x="520250" y="170339"/>
                  <a:pt x="606282" y="170339"/>
                </a:cubicBezTo>
                <a:lnTo>
                  <a:pt x="1482976" y="170339"/>
                </a:lnTo>
                <a:cubicBezTo>
                  <a:pt x="1569008" y="170339"/>
                  <a:pt x="1638751" y="100596"/>
                  <a:pt x="1638751" y="14564"/>
                </a:cubicBezTo>
                <a:lnTo>
                  <a:pt x="1638751" y="0"/>
                </a:lnTo>
                <a:lnTo>
                  <a:pt x="1891073" y="0"/>
                </a:lnTo>
                <a:cubicBezTo>
                  <a:pt x="1998963" y="0"/>
                  <a:pt x="2086425" y="87462"/>
                  <a:pt x="2086425" y="195352"/>
                </a:cubicBezTo>
                <a:lnTo>
                  <a:pt x="2086425" y="4354106"/>
                </a:lnTo>
                <a:cubicBezTo>
                  <a:pt x="2086425" y="4461996"/>
                  <a:pt x="1998963" y="4549458"/>
                  <a:pt x="1891073" y="4549458"/>
                </a:cubicBezTo>
                <a:lnTo>
                  <a:pt x="195352" y="4549458"/>
                </a:lnTo>
                <a:cubicBezTo>
                  <a:pt x="87462" y="4549458"/>
                  <a:pt x="0" y="4461996"/>
                  <a:pt x="0" y="4354106"/>
                </a:cubicBezTo>
                <a:lnTo>
                  <a:pt x="0" y="195352"/>
                </a:lnTo>
                <a:cubicBezTo>
                  <a:pt x="0" y="87462"/>
                  <a:pt x="87462" y="0"/>
                  <a:pt x="195352" y="0"/>
                </a:cubicBezTo>
                <a:close/>
              </a:path>
            </a:pathLst>
          </a:custGeom>
          <a:solidFill>
            <a:schemeClr val="bg1">
              <a:lumMod val="9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endParaRPr lang="en-US" dirty="0"/>
          </a:p>
          <a:p>
            <a:endParaRPr lang="en-US" dirty="0"/>
          </a:p>
          <a:p>
            <a:r>
              <a:rPr lang="en-US" dirty="0"/>
              <a:t>Image Placeholder</a:t>
            </a:r>
          </a:p>
        </p:txBody>
      </p:sp>
      <p:sp>
        <p:nvSpPr>
          <p:cNvPr id="4" name="TextBox 3">
            <a:extLst>
              <a:ext uri="{FF2B5EF4-FFF2-40B4-BE49-F238E27FC236}">
                <a16:creationId xmlns:a16="http://schemas.microsoft.com/office/drawing/2014/main" id="{622A64C7-6D12-4012-8B17-2DEAD79E9DB3}"/>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75000"/>
                  </a:schemeClr>
                </a:solidFill>
                <a:latin typeface="Spectral Medium" panose="02020502060000000000" pitchFamily="18" charset="77"/>
              </a:rPr>
              <a:pPr lvl="0"/>
              <a:t>‹#›</a:t>
            </a:fld>
            <a:endParaRPr lang="id-ID" b="0" i="0" dirty="0">
              <a:solidFill>
                <a:schemeClr val="bg1">
                  <a:lumMod val="75000"/>
                </a:schemeClr>
              </a:solidFill>
              <a:latin typeface="Spectral Medium" panose="02020502060000000000" pitchFamily="18" charset="77"/>
            </a:endParaRPr>
          </a:p>
        </p:txBody>
      </p:sp>
    </p:spTree>
    <p:extLst>
      <p:ext uri="{BB962C8B-B14F-4D97-AF65-F5344CB8AC3E}">
        <p14:creationId xmlns:p14="http://schemas.microsoft.com/office/powerpoint/2010/main" val="342972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750" fill="hold"/>
                                        <p:tgtEl>
                                          <p:spTgt spid="35"/>
                                        </p:tgtEl>
                                        <p:attrNameLst>
                                          <p:attrName>ppt_x</p:attrName>
                                        </p:attrNameLst>
                                      </p:cBhvr>
                                      <p:tavLst>
                                        <p:tav tm="0">
                                          <p:val>
                                            <p:strVal val="#ppt_x"/>
                                          </p:val>
                                        </p:tav>
                                        <p:tav tm="100000">
                                          <p:val>
                                            <p:strVal val="#ppt_x"/>
                                          </p:val>
                                        </p:tav>
                                      </p:tavLst>
                                    </p:anim>
                                    <p:anim calcmode="lin" valueType="num">
                                      <p:cBhvr additive="base">
                                        <p:cTn id="8" dur="75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750" fill="hold"/>
                                        <p:tgtEl>
                                          <p:spTgt spid="29"/>
                                        </p:tgtEl>
                                        <p:attrNameLst>
                                          <p:attrName>ppt_x</p:attrName>
                                        </p:attrNameLst>
                                      </p:cBhvr>
                                      <p:tavLst>
                                        <p:tav tm="0">
                                          <p:val>
                                            <p:strVal val="#ppt_x"/>
                                          </p:val>
                                        </p:tav>
                                        <p:tav tm="100000">
                                          <p:val>
                                            <p:strVal val="#ppt_x"/>
                                          </p:val>
                                        </p:tav>
                                      </p:tavLst>
                                    </p:anim>
                                    <p:anim calcmode="lin" valueType="num">
                                      <p:cBhvr additive="base">
                                        <p:cTn id="12"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43130AA-C967-4F74-9FCE-20B6893D3806}"/>
              </a:ext>
            </a:extLst>
          </p:cNvPr>
          <p:cNvSpPr/>
          <p:nvPr userDrawn="1"/>
        </p:nvSpPr>
        <p:spPr>
          <a:xfrm>
            <a:off x="3869948" y="0"/>
            <a:ext cx="8322053" cy="6858000"/>
          </a:xfrm>
          <a:custGeom>
            <a:avLst/>
            <a:gdLst>
              <a:gd name="connsiteX0" fmla="*/ 6976095 w 8322053"/>
              <a:gd name="connsiteY0" fmla="*/ 0 h 6858000"/>
              <a:gd name="connsiteX1" fmla="*/ 8322053 w 8322053"/>
              <a:gd name="connsiteY1" fmla="*/ 0 h 6858000"/>
              <a:gd name="connsiteX2" fmla="*/ 8322053 w 8322053"/>
              <a:gd name="connsiteY2" fmla="*/ 6858000 h 6858000"/>
              <a:gd name="connsiteX3" fmla="*/ 0 w 8322053"/>
              <a:gd name="connsiteY3" fmla="*/ 6858000 h 6858000"/>
              <a:gd name="connsiteX4" fmla="*/ 6976095 w 83220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2053" h="6858000">
                <a:moveTo>
                  <a:pt x="6976095" y="0"/>
                </a:moveTo>
                <a:lnTo>
                  <a:pt x="8322053" y="0"/>
                </a:lnTo>
                <a:lnTo>
                  <a:pt x="8322053" y="6858000"/>
                </a:lnTo>
                <a:lnTo>
                  <a:pt x="0" y="6858000"/>
                </a:lnTo>
                <a:lnTo>
                  <a:pt x="6976095" y="0"/>
                </a:lnTo>
                <a:close/>
              </a:path>
            </a:pathLst>
          </a:custGeom>
          <a:gradFill>
            <a:gsLst>
              <a:gs pos="100000">
                <a:schemeClr val="accent1"/>
              </a:gs>
              <a:gs pos="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id-ID" dirty="0"/>
          </a:p>
        </p:txBody>
      </p:sp>
      <p:sp>
        <p:nvSpPr>
          <p:cNvPr id="25" name="Picture Placeholder 6">
            <a:extLst>
              <a:ext uri="{FF2B5EF4-FFF2-40B4-BE49-F238E27FC236}">
                <a16:creationId xmlns:a16="http://schemas.microsoft.com/office/drawing/2014/main" id="{748C7B33-8A97-4314-8BB4-C9CE3603F5AC}"/>
              </a:ext>
            </a:extLst>
          </p:cNvPr>
          <p:cNvSpPr>
            <a:spLocks noGrp="1"/>
          </p:cNvSpPr>
          <p:nvPr>
            <p:ph type="pic" sz="quarter" idx="12"/>
          </p:nvPr>
        </p:nvSpPr>
        <p:spPr>
          <a:xfrm rot="549907">
            <a:off x="7025505" y="1984655"/>
            <a:ext cx="1321208" cy="2312307"/>
          </a:xfrm>
          <a:custGeom>
            <a:avLst/>
            <a:gdLst>
              <a:gd name="connsiteX0" fmla="*/ 0 w 1235810"/>
              <a:gd name="connsiteY0" fmla="*/ 0 h 2171712"/>
              <a:gd name="connsiteX1" fmla="*/ 1235810 w 1235810"/>
              <a:gd name="connsiteY1" fmla="*/ 0 h 2171712"/>
              <a:gd name="connsiteX2" fmla="*/ 1235810 w 1235810"/>
              <a:gd name="connsiteY2" fmla="*/ 2171712 h 2171712"/>
              <a:gd name="connsiteX3" fmla="*/ 0 w 1235810"/>
              <a:gd name="connsiteY3" fmla="*/ 2171712 h 2171712"/>
              <a:gd name="connsiteX4" fmla="*/ 0 w 1235810"/>
              <a:gd name="connsiteY4" fmla="*/ 0 h 2171712"/>
              <a:gd name="connsiteX0" fmla="*/ 0 w 1253859"/>
              <a:gd name="connsiteY0" fmla="*/ 7736 h 2179448"/>
              <a:gd name="connsiteX1" fmla="*/ 1253859 w 1253859"/>
              <a:gd name="connsiteY1" fmla="*/ 0 h 2179448"/>
              <a:gd name="connsiteX2" fmla="*/ 1235810 w 1253859"/>
              <a:gd name="connsiteY2" fmla="*/ 2179448 h 2179448"/>
              <a:gd name="connsiteX3" fmla="*/ 0 w 1253859"/>
              <a:gd name="connsiteY3" fmla="*/ 2179448 h 2179448"/>
              <a:gd name="connsiteX4" fmla="*/ 0 w 1253859"/>
              <a:gd name="connsiteY4" fmla="*/ 7736 h 2179448"/>
              <a:gd name="connsiteX0" fmla="*/ 0 w 1263262"/>
              <a:gd name="connsiteY0" fmla="*/ 9253 h 2180965"/>
              <a:gd name="connsiteX1" fmla="*/ 1263262 w 1263262"/>
              <a:gd name="connsiteY1" fmla="*/ 0 h 2180965"/>
              <a:gd name="connsiteX2" fmla="*/ 1235810 w 1263262"/>
              <a:gd name="connsiteY2" fmla="*/ 2180965 h 2180965"/>
              <a:gd name="connsiteX3" fmla="*/ 0 w 1263262"/>
              <a:gd name="connsiteY3" fmla="*/ 2180965 h 2180965"/>
              <a:gd name="connsiteX4" fmla="*/ 0 w 1263262"/>
              <a:gd name="connsiteY4" fmla="*/ 9253 h 2180965"/>
              <a:gd name="connsiteX0" fmla="*/ 0 w 1277368"/>
              <a:gd name="connsiteY0" fmla="*/ 11528 h 2183240"/>
              <a:gd name="connsiteX1" fmla="*/ 1277368 w 1277368"/>
              <a:gd name="connsiteY1" fmla="*/ 0 h 2183240"/>
              <a:gd name="connsiteX2" fmla="*/ 1235810 w 1277368"/>
              <a:gd name="connsiteY2" fmla="*/ 2183240 h 2183240"/>
              <a:gd name="connsiteX3" fmla="*/ 0 w 1277368"/>
              <a:gd name="connsiteY3" fmla="*/ 2183240 h 2183240"/>
              <a:gd name="connsiteX4" fmla="*/ 0 w 1277368"/>
              <a:gd name="connsiteY4" fmla="*/ 11528 h 2183240"/>
              <a:gd name="connsiteX0" fmla="*/ 0 w 1298150"/>
              <a:gd name="connsiteY0" fmla="*/ 11528 h 2240720"/>
              <a:gd name="connsiteX1" fmla="*/ 1277368 w 1298150"/>
              <a:gd name="connsiteY1" fmla="*/ 0 h 2240720"/>
              <a:gd name="connsiteX2" fmla="*/ 1298150 w 1298150"/>
              <a:gd name="connsiteY2" fmla="*/ 2240720 h 2240720"/>
              <a:gd name="connsiteX3" fmla="*/ 0 w 1298150"/>
              <a:gd name="connsiteY3" fmla="*/ 2183240 h 2240720"/>
              <a:gd name="connsiteX4" fmla="*/ 0 w 1298150"/>
              <a:gd name="connsiteY4" fmla="*/ 11528 h 2240720"/>
              <a:gd name="connsiteX0" fmla="*/ 0 w 1306495"/>
              <a:gd name="connsiteY0" fmla="*/ 11528 h 2292439"/>
              <a:gd name="connsiteX1" fmla="*/ 1277368 w 1306495"/>
              <a:gd name="connsiteY1" fmla="*/ 0 h 2292439"/>
              <a:gd name="connsiteX2" fmla="*/ 1306495 w 1306495"/>
              <a:gd name="connsiteY2" fmla="*/ 2292439 h 2292439"/>
              <a:gd name="connsiteX3" fmla="*/ 0 w 1306495"/>
              <a:gd name="connsiteY3" fmla="*/ 2183240 h 2292439"/>
              <a:gd name="connsiteX4" fmla="*/ 0 w 1306495"/>
              <a:gd name="connsiteY4" fmla="*/ 11528 h 2292439"/>
              <a:gd name="connsiteX0" fmla="*/ 12438 w 1318933"/>
              <a:gd name="connsiteY0" fmla="*/ 11528 h 2292439"/>
              <a:gd name="connsiteX1" fmla="*/ 1289806 w 1318933"/>
              <a:gd name="connsiteY1" fmla="*/ 0 h 2292439"/>
              <a:gd name="connsiteX2" fmla="*/ 1318933 w 1318933"/>
              <a:gd name="connsiteY2" fmla="*/ 2292439 h 2292439"/>
              <a:gd name="connsiteX3" fmla="*/ 0 w 1318933"/>
              <a:gd name="connsiteY3" fmla="*/ 2165951 h 2292439"/>
              <a:gd name="connsiteX4" fmla="*/ 12438 w 1318933"/>
              <a:gd name="connsiteY4" fmla="*/ 11528 h 2292439"/>
              <a:gd name="connsiteX0" fmla="*/ 24426 w 1318933"/>
              <a:gd name="connsiteY0" fmla="*/ 115724 h 2292439"/>
              <a:gd name="connsiteX1" fmla="*/ 1289806 w 1318933"/>
              <a:gd name="connsiteY1" fmla="*/ 0 h 2292439"/>
              <a:gd name="connsiteX2" fmla="*/ 1318933 w 1318933"/>
              <a:gd name="connsiteY2" fmla="*/ 2292439 h 2292439"/>
              <a:gd name="connsiteX3" fmla="*/ 0 w 1318933"/>
              <a:gd name="connsiteY3" fmla="*/ 2165951 h 2292439"/>
              <a:gd name="connsiteX4" fmla="*/ 24426 w 1318933"/>
              <a:gd name="connsiteY4" fmla="*/ 115724 h 2292439"/>
              <a:gd name="connsiteX0" fmla="*/ 27911 w 1318933"/>
              <a:gd name="connsiteY0" fmla="*/ 47624 h 2292439"/>
              <a:gd name="connsiteX1" fmla="*/ 1289806 w 1318933"/>
              <a:gd name="connsiteY1" fmla="*/ 0 h 2292439"/>
              <a:gd name="connsiteX2" fmla="*/ 1318933 w 1318933"/>
              <a:gd name="connsiteY2" fmla="*/ 2292439 h 2292439"/>
              <a:gd name="connsiteX3" fmla="*/ 0 w 1318933"/>
              <a:gd name="connsiteY3" fmla="*/ 2165951 h 2292439"/>
              <a:gd name="connsiteX4" fmla="*/ 27911 w 1318933"/>
              <a:gd name="connsiteY4" fmla="*/ 47624 h 2292439"/>
              <a:gd name="connsiteX0" fmla="*/ 24877 w 1318933"/>
              <a:gd name="connsiteY0" fmla="*/ 28817 h 2292439"/>
              <a:gd name="connsiteX1" fmla="*/ 1289806 w 1318933"/>
              <a:gd name="connsiteY1" fmla="*/ 0 h 2292439"/>
              <a:gd name="connsiteX2" fmla="*/ 1318933 w 1318933"/>
              <a:gd name="connsiteY2" fmla="*/ 2292439 h 2292439"/>
              <a:gd name="connsiteX3" fmla="*/ 0 w 1318933"/>
              <a:gd name="connsiteY3" fmla="*/ 2165951 h 2292439"/>
              <a:gd name="connsiteX4" fmla="*/ 24877 w 1318933"/>
              <a:gd name="connsiteY4" fmla="*/ 28817 h 2292439"/>
              <a:gd name="connsiteX0" fmla="*/ 0 w 1321208"/>
              <a:gd name="connsiteY0" fmla="*/ 0 h 2312307"/>
              <a:gd name="connsiteX1" fmla="*/ 1292081 w 1321208"/>
              <a:gd name="connsiteY1" fmla="*/ 19868 h 2312307"/>
              <a:gd name="connsiteX2" fmla="*/ 1321208 w 1321208"/>
              <a:gd name="connsiteY2" fmla="*/ 2312307 h 2312307"/>
              <a:gd name="connsiteX3" fmla="*/ 2275 w 1321208"/>
              <a:gd name="connsiteY3" fmla="*/ 2185819 h 2312307"/>
              <a:gd name="connsiteX4" fmla="*/ 0 w 1321208"/>
              <a:gd name="connsiteY4" fmla="*/ 0 h 2312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208" h="2312307">
                <a:moveTo>
                  <a:pt x="0" y="0"/>
                </a:moveTo>
                <a:lnTo>
                  <a:pt x="1292081" y="19868"/>
                </a:lnTo>
                <a:lnTo>
                  <a:pt x="1321208" y="2312307"/>
                </a:lnTo>
                <a:lnTo>
                  <a:pt x="2275" y="2185819"/>
                </a:lnTo>
                <a:cubicBezTo>
                  <a:pt x="1517" y="1457213"/>
                  <a:pt x="758" y="728606"/>
                  <a:pt x="0" y="0"/>
                </a:cubicBezTo>
                <a:close/>
              </a:path>
            </a:pathLst>
          </a:custGeom>
          <a:solidFill>
            <a:schemeClr val="bg1">
              <a:lumMod val="85000"/>
            </a:schemeClr>
          </a:solidFill>
          <a:scene3d>
            <a:camera prst="isometricOffAxis1Right"/>
            <a:lightRig rig="threePt" dir="t"/>
          </a:scene3d>
        </p:spPr>
        <p:txBody>
          <a:bodyPr/>
          <a:lstStyle>
            <a:lvl1pPr marL="0" indent="0" algn="ctr">
              <a:buNone/>
              <a:defRPr sz="1200"/>
            </a:lvl1pPr>
          </a:lstStyle>
          <a:p>
            <a:endParaRPr lang="id-ID"/>
          </a:p>
        </p:txBody>
      </p:sp>
      <p:sp>
        <p:nvSpPr>
          <p:cNvPr id="33" name="TextBox 32">
            <a:extLst>
              <a:ext uri="{FF2B5EF4-FFF2-40B4-BE49-F238E27FC236}">
                <a16:creationId xmlns:a16="http://schemas.microsoft.com/office/drawing/2014/main" id="{64218DE5-9DBE-4A94-AA4E-44AC5F1A6AFE}"/>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solidFill>
                <a:latin typeface="Spectral Medium" panose="02020502060000000000" pitchFamily="18" charset="77"/>
              </a:rPr>
              <a:pPr lvl="0"/>
              <a:t>‹#›</a:t>
            </a:fld>
            <a:endParaRPr lang="id-ID" b="0" i="0" dirty="0">
              <a:solidFill>
                <a:schemeClr val="bg1"/>
              </a:solidFill>
              <a:latin typeface="Spectral Medium" panose="02020502060000000000" pitchFamily="18" charset="77"/>
            </a:endParaRPr>
          </a:p>
        </p:txBody>
      </p:sp>
    </p:spTree>
    <p:extLst>
      <p:ext uri="{BB962C8B-B14F-4D97-AF65-F5344CB8AC3E}">
        <p14:creationId xmlns:p14="http://schemas.microsoft.com/office/powerpoint/2010/main" val="361166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8_Title Slide">
    <p:spTree>
      <p:nvGrpSpPr>
        <p:cNvPr id="1" name=""/>
        <p:cNvGrpSpPr/>
        <p:nvPr/>
      </p:nvGrpSpPr>
      <p:grpSpPr>
        <a:xfrm>
          <a:off x="0" y="0"/>
          <a:ext cx="0" cy="0"/>
          <a:chOff x="0" y="0"/>
          <a:chExt cx="0" cy="0"/>
        </a:xfrm>
      </p:grpSpPr>
      <p:sp>
        <p:nvSpPr>
          <p:cNvPr id="33" name="Picture Placeholder 2">
            <a:extLst>
              <a:ext uri="{FF2B5EF4-FFF2-40B4-BE49-F238E27FC236}">
                <a16:creationId xmlns:a16="http://schemas.microsoft.com/office/drawing/2014/main" id="{C3363F8C-6C15-4DF8-8A52-5D808848F99C}"/>
              </a:ext>
            </a:extLst>
          </p:cNvPr>
          <p:cNvSpPr>
            <a:spLocks noGrp="1"/>
          </p:cNvSpPr>
          <p:nvPr>
            <p:ph type="pic" sz="quarter" idx="10"/>
          </p:nvPr>
        </p:nvSpPr>
        <p:spPr>
          <a:xfrm>
            <a:off x="0" y="0"/>
            <a:ext cx="8472488" cy="4972050"/>
          </a:xfrm>
          <a:prstGeom prst="rect">
            <a:avLst/>
          </a:prstGeom>
        </p:spPr>
        <p:txBody>
          <a:bodyPr wrap="square">
            <a:noAutofit/>
          </a:bodyPr>
          <a:lstStyle>
            <a:lvl1pPr>
              <a:defRPr lang="id-ID" sz="1600">
                <a:solidFill>
                  <a:schemeClr val="bg1">
                    <a:lumMod val="65000"/>
                  </a:schemeClr>
                </a:solidFill>
                <a:latin typeface="+mj-lt"/>
              </a:defRPr>
            </a:lvl1pPr>
          </a:lstStyle>
          <a:p>
            <a:pPr lvl="0"/>
            <a:endParaRPr lang="id-ID"/>
          </a:p>
        </p:txBody>
      </p:sp>
      <p:sp>
        <p:nvSpPr>
          <p:cNvPr id="34" name="Picture Placeholder 2">
            <a:extLst>
              <a:ext uri="{FF2B5EF4-FFF2-40B4-BE49-F238E27FC236}">
                <a16:creationId xmlns:a16="http://schemas.microsoft.com/office/drawing/2014/main" id="{FC868C73-96F6-46F5-BE10-3ACF153A84E8}"/>
              </a:ext>
            </a:extLst>
          </p:cNvPr>
          <p:cNvSpPr>
            <a:spLocks noGrp="1"/>
          </p:cNvSpPr>
          <p:nvPr>
            <p:ph type="pic" sz="quarter" idx="11"/>
          </p:nvPr>
        </p:nvSpPr>
        <p:spPr>
          <a:xfrm>
            <a:off x="6209417" y="733347"/>
            <a:ext cx="4287403" cy="3539757"/>
          </a:xfrm>
          <a:prstGeom prst="rect">
            <a:avLst/>
          </a:prstGeom>
        </p:spPr>
        <p:txBody>
          <a:bodyPr wrap="square">
            <a:noAutofit/>
          </a:bodyPr>
          <a:lstStyle>
            <a:lvl1pPr>
              <a:defRPr lang="id-ID" sz="1600">
                <a:solidFill>
                  <a:schemeClr val="bg1">
                    <a:lumMod val="65000"/>
                  </a:schemeClr>
                </a:solidFill>
                <a:latin typeface="+mj-lt"/>
              </a:defRPr>
            </a:lvl1pPr>
          </a:lstStyle>
          <a:p>
            <a:pPr lvl="0"/>
            <a:endParaRPr lang="id-ID"/>
          </a:p>
        </p:txBody>
      </p:sp>
      <p:sp>
        <p:nvSpPr>
          <p:cNvPr id="4" name="TextBox 3">
            <a:extLst>
              <a:ext uri="{FF2B5EF4-FFF2-40B4-BE49-F238E27FC236}">
                <a16:creationId xmlns:a16="http://schemas.microsoft.com/office/drawing/2014/main" id="{D17E8AC6-E630-4ED6-968F-C3E02C7ADDE2}"/>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75000"/>
                  </a:schemeClr>
                </a:solidFill>
                <a:latin typeface="Spectral Medium" panose="02020502060000000000" pitchFamily="18" charset="77"/>
              </a:rPr>
              <a:pPr lvl="0"/>
              <a:t>‹#›</a:t>
            </a:fld>
            <a:endParaRPr lang="id-ID" b="0" i="0" dirty="0">
              <a:solidFill>
                <a:schemeClr val="bg1">
                  <a:lumMod val="75000"/>
                </a:schemeClr>
              </a:solidFill>
              <a:latin typeface="Spectral Medium" panose="02020502060000000000" pitchFamily="18" charset="77"/>
            </a:endParaRPr>
          </a:p>
        </p:txBody>
      </p:sp>
    </p:spTree>
    <p:extLst>
      <p:ext uri="{BB962C8B-B14F-4D97-AF65-F5344CB8AC3E}">
        <p14:creationId xmlns:p14="http://schemas.microsoft.com/office/powerpoint/2010/main" val="405029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0-#ppt_w/2"/>
                                          </p:val>
                                        </p:tav>
                                        <p:tav tm="100000">
                                          <p:val>
                                            <p:strVal val="#ppt_x"/>
                                          </p:val>
                                        </p:tav>
                                      </p:tavLst>
                                    </p:anim>
                                    <p:anim calcmode="lin" valueType="num">
                                      <p:cBhvr additive="base">
                                        <p:cTn id="8" dur="75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750" fill="hold"/>
                                        <p:tgtEl>
                                          <p:spTgt spid="34"/>
                                        </p:tgtEl>
                                        <p:attrNameLst>
                                          <p:attrName>ppt_x</p:attrName>
                                        </p:attrNameLst>
                                      </p:cBhvr>
                                      <p:tavLst>
                                        <p:tav tm="0">
                                          <p:val>
                                            <p:strVal val="1+#ppt_w/2"/>
                                          </p:val>
                                        </p:tav>
                                        <p:tav tm="100000">
                                          <p:val>
                                            <p:strVal val="#ppt_x"/>
                                          </p:val>
                                        </p:tav>
                                      </p:tavLst>
                                    </p:anim>
                                    <p:anim calcmode="lin" valueType="num">
                                      <p:cBhvr additive="base">
                                        <p:cTn id="12" dur="75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C9AE3A4E-FF7D-42F6-829A-F2406C725216}"/>
              </a:ext>
            </a:extLst>
          </p:cNvPr>
          <p:cNvSpPr>
            <a:spLocks noGrp="1"/>
          </p:cNvSpPr>
          <p:nvPr>
            <p:ph type="pic" sz="quarter" idx="11"/>
          </p:nvPr>
        </p:nvSpPr>
        <p:spPr>
          <a:xfrm>
            <a:off x="0" y="400048"/>
            <a:ext cx="12191999" cy="6057906"/>
          </a:xfrm>
          <a:custGeom>
            <a:avLst/>
            <a:gdLst>
              <a:gd name="connsiteX0" fmla="*/ 12191998 w 12191999"/>
              <a:gd name="connsiteY0" fmla="*/ 0 h 6057906"/>
              <a:gd name="connsiteX1" fmla="*/ 12191999 w 12191999"/>
              <a:gd name="connsiteY1" fmla="*/ 4198977 h 6057906"/>
              <a:gd name="connsiteX2" fmla="*/ 0 w 12191999"/>
              <a:gd name="connsiteY2" fmla="*/ 6057906 h 6057906"/>
              <a:gd name="connsiteX3" fmla="*/ 0 w 12191999"/>
              <a:gd name="connsiteY3" fmla="*/ 1858929 h 6057906"/>
            </a:gdLst>
            <a:ahLst/>
            <a:cxnLst>
              <a:cxn ang="0">
                <a:pos x="connsiteX0" y="connsiteY0"/>
              </a:cxn>
              <a:cxn ang="0">
                <a:pos x="connsiteX1" y="connsiteY1"/>
              </a:cxn>
              <a:cxn ang="0">
                <a:pos x="connsiteX2" y="connsiteY2"/>
              </a:cxn>
              <a:cxn ang="0">
                <a:pos x="connsiteX3" y="connsiteY3"/>
              </a:cxn>
            </a:cxnLst>
            <a:rect l="l" t="t" r="r" b="b"/>
            <a:pathLst>
              <a:path w="12191999" h="6057906">
                <a:moveTo>
                  <a:pt x="12191998" y="0"/>
                </a:moveTo>
                <a:lnTo>
                  <a:pt x="12191999" y="4198977"/>
                </a:lnTo>
                <a:lnTo>
                  <a:pt x="0" y="6057906"/>
                </a:lnTo>
                <a:lnTo>
                  <a:pt x="0" y="1858929"/>
                </a:lnTo>
                <a:close/>
              </a:path>
            </a:pathLst>
          </a:custGeom>
        </p:spPr>
        <p:txBody>
          <a:bodyPr wrap="square">
            <a:noAutofit/>
          </a:bodyPr>
          <a:lstStyle>
            <a:lvl1pPr>
              <a:defRPr lang="id-ID" sz="1600">
                <a:solidFill>
                  <a:schemeClr val="bg1">
                    <a:lumMod val="65000"/>
                  </a:schemeClr>
                </a:solidFill>
                <a:latin typeface="+mj-lt"/>
              </a:defRPr>
            </a:lvl1pPr>
          </a:lstStyle>
          <a:p>
            <a:pPr lvl="0"/>
            <a:endParaRPr lang="id-ID"/>
          </a:p>
        </p:txBody>
      </p:sp>
      <p:sp>
        <p:nvSpPr>
          <p:cNvPr id="3" name="Picture Placeholder 2">
            <a:extLst>
              <a:ext uri="{FF2B5EF4-FFF2-40B4-BE49-F238E27FC236}">
                <a16:creationId xmlns:a16="http://schemas.microsoft.com/office/drawing/2014/main" id="{E20E4BC4-A49B-48A6-8493-01C11134AFBA}"/>
              </a:ext>
            </a:extLst>
          </p:cNvPr>
          <p:cNvSpPr>
            <a:spLocks noGrp="1"/>
          </p:cNvSpPr>
          <p:nvPr>
            <p:ph type="pic" sz="quarter" idx="10"/>
          </p:nvPr>
        </p:nvSpPr>
        <p:spPr>
          <a:xfrm>
            <a:off x="133350" y="1504950"/>
            <a:ext cx="5743575" cy="3581400"/>
          </a:xfrm>
          <a:prstGeom prst="rect">
            <a:avLst/>
          </a:prstGeom>
          <a:solidFill>
            <a:schemeClr val="bg1">
              <a:lumMod val="95000"/>
            </a:schemeClr>
          </a:solidFill>
        </p:spPr>
        <p:txBody>
          <a:bodyPr wrap="square">
            <a:noAutofit/>
          </a:bodyPr>
          <a:lstStyle>
            <a:lvl1pPr>
              <a:defRPr lang="id-ID" sz="1600">
                <a:solidFill>
                  <a:schemeClr val="bg1">
                    <a:lumMod val="65000"/>
                  </a:schemeClr>
                </a:solidFill>
                <a:latin typeface="+mj-lt"/>
              </a:defRPr>
            </a:lvl1pPr>
          </a:lstStyle>
          <a:p>
            <a:pPr lvl="0"/>
            <a:endParaRPr lang="id-ID"/>
          </a:p>
        </p:txBody>
      </p:sp>
    </p:spTree>
    <p:extLst>
      <p:ext uri="{BB962C8B-B14F-4D97-AF65-F5344CB8AC3E}">
        <p14:creationId xmlns:p14="http://schemas.microsoft.com/office/powerpoint/2010/main" val="2211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750" fill="hold"/>
                                        <p:tgtEl>
                                          <p:spTgt spid="33"/>
                                        </p:tgtEl>
                                        <p:attrNameLst>
                                          <p:attrName>ppt_x</p:attrName>
                                        </p:attrNameLst>
                                      </p:cBhvr>
                                      <p:tavLst>
                                        <p:tav tm="0">
                                          <p:val>
                                            <p:strVal val="#ppt_x"/>
                                          </p:val>
                                        </p:tav>
                                        <p:tav tm="100000">
                                          <p:val>
                                            <p:strVal val="#ppt_x"/>
                                          </p:val>
                                        </p:tav>
                                      </p:tavLst>
                                    </p:anim>
                                    <p:anim calcmode="lin" valueType="num">
                                      <p:cBhvr additive="base">
                                        <p:cTn id="8" dur="75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4DD93EC-250B-42C4-BA5B-EED484F7544C}"/>
              </a:ext>
            </a:extLst>
          </p:cNvPr>
          <p:cNvSpPr>
            <a:spLocks noGrp="1"/>
          </p:cNvSpPr>
          <p:nvPr>
            <p:ph type="pic" sz="quarter" idx="11" hasCustomPrompt="1"/>
          </p:nvPr>
        </p:nvSpPr>
        <p:spPr>
          <a:xfrm>
            <a:off x="0" y="0"/>
            <a:ext cx="6724650" cy="6858000"/>
          </a:xfrm>
          <a:custGeom>
            <a:avLst/>
            <a:gdLst>
              <a:gd name="connsiteX0" fmla="*/ 0 w 6724650"/>
              <a:gd name="connsiteY0" fmla="*/ 0 h 6858000"/>
              <a:gd name="connsiteX1" fmla="*/ 6724650 w 6724650"/>
              <a:gd name="connsiteY1" fmla="*/ 0 h 6858000"/>
              <a:gd name="connsiteX2" fmla="*/ 6724650 w 6724650"/>
              <a:gd name="connsiteY2" fmla="*/ 6858000 h 6858000"/>
              <a:gd name="connsiteX3" fmla="*/ 0 w 67246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24650" h="6858000">
                <a:moveTo>
                  <a:pt x="0" y="0"/>
                </a:moveTo>
                <a:lnTo>
                  <a:pt x="6724650" y="0"/>
                </a:lnTo>
                <a:lnTo>
                  <a:pt x="6724650" y="6858000"/>
                </a:lnTo>
                <a:lnTo>
                  <a:pt x="0" y="6858000"/>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
        <p:nvSpPr>
          <p:cNvPr id="3" name="TextBox 2">
            <a:extLst>
              <a:ext uri="{FF2B5EF4-FFF2-40B4-BE49-F238E27FC236}">
                <a16:creationId xmlns:a16="http://schemas.microsoft.com/office/drawing/2014/main" id="{F631A8C7-864B-44D3-A86C-DA54C0772D09}"/>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75000"/>
                  </a:schemeClr>
                </a:solidFill>
                <a:latin typeface="Spectral Medium" panose="02020502060000000000" pitchFamily="18" charset="77"/>
              </a:rPr>
              <a:pPr lvl="0"/>
              <a:t>‹#›</a:t>
            </a:fld>
            <a:endParaRPr lang="id-ID" b="0" i="0" dirty="0">
              <a:solidFill>
                <a:schemeClr val="bg1">
                  <a:lumMod val="75000"/>
                </a:schemeClr>
              </a:solidFill>
              <a:latin typeface="Spectral Medium" panose="02020502060000000000" pitchFamily="18" charset="77"/>
            </a:endParaRPr>
          </a:p>
        </p:txBody>
      </p:sp>
    </p:spTree>
    <p:extLst>
      <p:ext uri="{BB962C8B-B14F-4D97-AF65-F5344CB8AC3E}">
        <p14:creationId xmlns:p14="http://schemas.microsoft.com/office/powerpoint/2010/main" val="237508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11F82C4-DD14-4FAA-BBFD-0D28B6AB8F4A}"/>
              </a:ext>
            </a:extLst>
          </p:cNvPr>
          <p:cNvSpPr>
            <a:spLocks noGrp="1"/>
          </p:cNvSpPr>
          <p:nvPr>
            <p:ph type="pic" sz="quarter" idx="11" hasCustomPrompt="1"/>
          </p:nvPr>
        </p:nvSpPr>
        <p:spPr>
          <a:xfrm>
            <a:off x="6096000" y="2266066"/>
            <a:ext cx="6096000" cy="3886065"/>
          </a:xfrm>
          <a:custGeom>
            <a:avLst/>
            <a:gdLst>
              <a:gd name="connsiteX0" fmla="*/ 0 w 6096000"/>
              <a:gd name="connsiteY0" fmla="*/ 0 h 3886065"/>
              <a:gd name="connsiteX1" fmla="*/ 6096000 w 6096000"/>
              <a:gd name="connsiteY1" fmla="*/ 0 h 3886065"/>
              <a:gd name="connsiteX2" fmla="*/ 6096000 w 6096000"/>
              <a:gd name="connsiteY2" fmla="*/ 3886065 h 3886065"/>
              <a:gd name="connsiteX3" fmla="*/ 0 w 6096000"/>
              <a:gd name="connsiteY3" fmla="*/ 3886065 h 3886065"/>
            </a:gdLst>
            <a:ahLst/>
            <a:cxnLst>
              <a:cxn ang="0">
                <a:pos x="connsiteX0" y="connsiteY0"/>
              </a:cxn>
              <a:cxn ang="0">
                <a:pos x="connsiteX1" y="connsiteY1"/>
              </a:cxn>
              <a:cxn ang="0">
                <a:pos x="connsiteX2" y="connsiteY2"/>
              </a:cxn>
              <a:cxn ang="0">
                <a:pos x="connsiteX3" y="connsiteY3"/>
              </a:cxn>
            </a:cxnLst>
            <a:rect l="l" t="t" r="r" b="b"/>
            <a:pathLst>
              <a:path w="6096000" h="3886065">
                <a:moveTo>
                  <a:pt x="0" y="0"/>
                </a:moveTo>
                <a:lnTo>
                  <a:pt x="6096000" y="0"/>
                </a:lnTo>
                <a:lnTo>
                  <a:pt x="6096000" y="3886065"/>
                </a:lnTo>
                <a:lnTo>
                  <a:pt x="0" y="3886065"/>
                </a:lnTo>
                <a:close/>
              </a:path>
            </a:pathLst>
          </a:custGeom>
        </p:spPr>
        <p:txBody>
          <a:bodyPr wrap="square">
            <a:noAutofit/>
          </a:bodyPr>
          <a:lstStyle>
            <a:lvl1pPr>
              <a:defRPr lang="id-ID" sz="160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196171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4_Title Slide">
    <p:bg>
      <p:bgPr>
        <a:solidFill>
          <a:srgbClr val="1557A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F507DE-6CEE-48B4-9F4F-A2138DEA1DCC}"/>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solidFill>
                <a:latin typeface="Spectral Medium" panose="02020502060000000000" pitchFamily="18" charset="77"/>
              </a:rPr>
              <a:pPr lvl="0"/>
              <a:t>‹#›</a:t>
            </a:fld>
            <a:endParaRPr lang="id-ID" b="0" i="0" dirty="0">
              <a:solidFill>
                <a:schemeClr val="bg1"/>
              </a:solidFill>
              <a:latin typeface="Spectral Medium" panose="02020502060000000000" pitchFamily="18" charset="77"/>
            </a:endParaRPr>
          </a:p>
        </p:txBody>
      </p:sp>
      <p:sp>
        <p:nvSpPr>
          <p:cNvPr id="17" name="Picture Placeholder 16">
            <a:extLst>
              <a:ext uri="{FF2B5EF4-FFF2-40B4-BE49-F238E27FC236}">
                <a16:creationId xmlns:a16="http://schemas.microsoft.com/office/drawing/2014/main" id="{2C6A6123-47B6-4925-BF4B-41E0AB997B91}"/>
              </a:ext>
            </a:extLst>
          </p:cNvPr>
          <p:cNvSpPr>
            <a:spLocks noGrp="1"/>
          </p:cNvSpPr>
          <p:nvPr>
            <p:ph type="pic" sz="quarter" idx="10"/>
          </p:nvPr>
        </p:nvSpPr>
        <p:spPr>
          <a:xfrm>
            <a:off x="867337" y="2202441"/>
            <a:ext cx="10457326" cy="2659845"/>
          </a:xfrm>
          <a:custGeom>
            <a:avLst/>
            <a:gdLst>
              <a:gd name="connsiteX0" fmla="*/ 32573 w 10457326"/>
              <a:gd name="connsiteY0" fmla="*/ 0 h 2659845"/>
              <a:gd name="connsiteX1" fmla="*/ 10424754 w 10457326"/>
              <a:gd name="connsiteY1" fmla="*/ 0 h 2659845"/>
              <a:gd name="connsiteX2" fmla="*/ 10457326 w 10457326"/>
              <a:gd name="connsiteY2" fmla="*/ 51468 h 2659845"/>
              <a:gd name="connsiteX3" fmla="*/ 10457326 w 10457326"/>
              <a:gd name="connsiteY3" fmla="*/ 2608378 h 2659845"/>
              <a:gd name="connsiteX4" fmla="*/ 10424754 w 10457326"/>
              <a:gd name="connsiteY4" fmla="*/ 2659845 h 2659845"/>
              <a:gd name="connsiteX5" fmla="*/ 32573 w 10457326"/>
              <a:gd name="connsiteY5" fmla="*/ 2659845 h 2659845"/>
              <a:gd name="connsiteX6" fmla="*/ 0 w 10457326"/>
              <a:gd name="connsiteY6" fmla="*/ 2608378 h 2659845"/>
              <a:gd name="connsiteX7" fmla="*/ 0 w 10457326"/>
              <a:gd name="connsiteY7" fmla="*/ 51468 h 2659845"/>
              <a:gd name="connsiteX8" fmla="*/ 32573 w 10457326"/>
              <a:gd name="connsiteY8" fmla="*/ 0 h 265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7326" h="2659845">
                <a:moveTo>
                  <a:pt x="32573" y="0"/>
                </a:moveTo>
                <a:lnTo>
                  <a:pt x="10424754" y="0"/>
                </a:lnTo>
                <a:cubicBezTo>
                  <a:pt x="10442743" y="0"/>
                  <a:pt x="10457326" y="23043"/>
                  <a:pt x="10457326" y="51468"/>
                </a:cubicBezTo>
                <a:lnTo>
                  <a:pt x="10457326" y="2608378"/>
                </a:lnTo>
                <a:cubicBezTo>
                  <a:pt x="10457326" y="2636802"/>
                  <a:pt x="10442743" y="2659845"/>
                  <a:pt x="10424754" y="2659845"/>
                </a:cubicBezTo>
                <a:lnTo>
                  <a:pt x="32573" y="2659845"/>
                </a:lnTo>
                <a:cubicBezTo>
                  <a:pt x="14583" y="2659845"/>
                  <a:pt x="0" y="2636802"/>
                  <a:pt x="0" y="2608378"/>
                </a:cubicBezTo>
                <a:lnTo>
                  <a:pt x="0" y="51468"/>
                </a:lnTo>
                <a:cubicBezTo>
                  <a:pt x="0" y="23043"/>
                  <a:pt x="14583" y="0"/>
                  <a:pt x="32573" y="0"/>
                </a:cubicBezTo>
                <a:close/>
              </a:path>
            </a:pathLst>
          </a:custGeom>
        </p:spPr>
        <p:txBody>
          <a:bodyPr wrap="square">
            <a:noAutofit/>
          </a:bodyPr>
          <a:lstStyle>
            <a:lvl1pPr>
              <a:defRPr lang="id-ID" sz="1600">
                <a:solidFill>
                  <a:schemeClr val="bg1">
                    <a:lumMod val="65000"/>
                  </a:schemeClr>
                </a:solidFill>
                <a:latin typeface="+mj-lt"/>
              </a:defRPr>
            </a:lvl1pPr>
          </a:lstStyle>
          <a:p>
            <a:pPr lvl="0"/>
            <a:endParaRPr lang="id-ID" dirty="0"/>
          </a:p>
        </p:txBody>
      </p:sp>
    </p:spTree>
    <p:extLst>
      <p:ext uri="{BB962C8B-B14F-4D97-AF65-F5344CB8AC3E}">
        <p14:creationId xmlns:p14="http://schemas.microsoft.com/office/powerpoint/2010/main" val="360251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ppt_x"/>
                                          </p:val>
                                        </p:tav>
                                        <p:tav tm="100000">
                                          <p:val>
                                            <p:strVal val="#ppt_x"/>
                                          </p:val>
                                        </p:tav>
                                      </p:tavLst>
                                    </p:anim>
                                    <p:anim calcmode="lin" valueType="num">
                                      <p:cBhvr additive="base">
                                        <p:cTn id="8"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215348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02922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11259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5561A8-C2A7-844D-BFCF-8BE2AE5F119B}"/>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95000"/>
                  </a:schemeClr>
                </a:solidFill>
                <a:latin typeface="Spectral Medium" panose="02020502060000000000" pitchFamily="18" charset="77"/>
              </a:rPr>
              <a:pPr lvl="0"/>
              <a:t>‹#›</a:t>
            </a:fld>
            <a:endParaRPr lang="id-ID" b="0" i="0" dirty="0">
              <a:solidFill>
                <a:schemeClr val="bg1">
                  <a:lumMod val="95000"/>
                </a:schemeClr>
              </a:solidFill>
              <a:latin typeface="Spectral Medium" panose="02020502060000000000" pitchFamily="18" charset="77"/>
            </a:endParaRPr>
          </a:p>
        </p:txBody>
      </p:sp>
    </p:spTree>
    <p:extLst>
      <p:ext uri="{BB962C8B-B14F-4D97-AF65-F5344CB8AC3E}">
        <p14:creationId xmlns:p14="http://schemas.microsoft.com/office/powerpoint/2010/main" val="3641679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59273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228231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74488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4/9/2026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41110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4/9/2026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258492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817943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562253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88900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023044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74696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86D6AE4-5219-4593-81E6-1FAE7577EEE8}"/>
              </a:ext>
            </a:extLst>
          </p:cNvPr>
          <p:cNvSpPr>
            <a:spLocks noGrp="1"/>
          </p:cNvSpPr>
          <p:nvPr>
            <p:ph type="pic" sz="quarter" idx="10" hasCustomPrompt="1"/>
          </p:nvPr>
        </p:nvSpPr>
        <p:spPr>
          <a:xfrm>
            <a:off x="754743" y="2162280"/>
            <a:ext cx="10682514" cy="2968172"/>
          </a:xfrm>
          <a:custGeom>
            <a:avLst/>
            <a:gdLst>
              <a:gd name="connsiteX0" fmla="*/ 0 w 10682514"/>
              <a:gd name="connsiteY0" fmla="*/ 0 h 2968172"/>
              <a:gd name="connsiteX1" fmla="*/ 10682514 w 10682514"/>
              <a:gd name="connsiteY1" fmla="*/ 0 h 2968172"/>
              <a:gd name="connsiteX2" fmla="*/ 10682514 w 10682514"/>
              <a:gd name="connsiteY2" fmla="*/ 2968172 h 2968172"/>
              <a:gd name="connsiteX3" fmla="*/ 0 w 10682514"/>
              <a:gd name="connsiteY3" fmla="*/ 2968172 h 2968172"/>
            </a:gdLst>
            <a:ahLst/>
            <a:cxnLst>
              <a:cxn ang="0">
                <a:pos x="connsiteX0" y="connsiteY0"/>
              </a:cxn>
              <a:cxn ang="0">
                <a:pos x="connsiteX1" y="connsiteY1"/>
              </a:cxn>
              <a:cxn ang="0">
                <a:pos x="connsiteX2" y="connsiteY2"/>
              </a:cxn>
              <a:cxn ang="0">
                <a:pos x="connsiteX3" y="connsiteY3"/>
              </a:cxn>
            </a:cxnLst>
            <a:rect l="l" t="t" r="r" b="b"/>
            <a:pathLst>
              <a:path w="10682514" h="2968172">
                <a:moveTo>
                  <a:pt x="0" y="0"/>
                </a:moveTo>
                <a:lnTo>
                  <a:pt x="10682514" y="0"/>
                </a:lnTo>
                <a:lnTo>
                  <a:pt x="10682514" y="2968172"/>
                </a:lnTo>
                <a:lnTo>
                  <a:pt x="0" y="2968172"/>
                </a:lnTo>
                <a:close/>
              </a:path>
            </a:pathLst>
          </a:custGeom>
        </p:spPr>
        <p:txBody>
          <a:bodyPr wrap="square">
            <a:noAutofit/>
          </a:bodyPr>
          <a:lstStyle>
            <a:lvl1pPr>
              <a:defRPr lang="id-ID" sz="1600" dirty="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18768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C7B8889-D224-46B2-9C16-DDB9E5A59880}"/>
              </a:ext>
            </a:extLst>
          </p:cNvPr>
          <p:cNvSpPr>
            <a:spLocks noGrp="1"/>
          </p:cNvSpPr>
          <p:nvPr>
            <p:ph type="pic" sz="quarter" idx="10" hasCustomPrompt="1"/>
          </p:nvPr>
        </p:nvSpPr>
        <p:spPr>
          <a:xfrm>
            <a:off x="0" y="0"/>
            <a:ext cx="6096000" cy="6868620"/>
          </a:xfrm>
          <a:custGeom>
            <a:avLst/>
            <a:gdLst>
              <a:gd name="connsiteX0" fmla="*/ 0 w 12192000"/>
              <a:gd name="connsiteY0" fmla="*/ 0 h 6868620"/>
              <a:gd name="connsiteX1" fmla="*/ 12192000 w 12192000"/>
              <a:gd name="connsiteY1" fmla="*/ 0 h 6868620"/>
              <a:gd name="connsiteX2" fmla="*/ 12192000 w 12192000"/>
              <a:gd name="connsiteY2" fmla="*/ 6868620 h 6868620"/>
              <a:gd name="connsiteX3" fmla="*/ 0 w 12192000"/>
              <a:gd name="connsiteY3" fmla="*/ 6868620 h 6868620"/>
            </a:gdLst>
            <a:ahLst/>
            <a:cxnLst>
              <a:cxn ang="0">
                <a:pos x="connsiteX0" y="connsiteY0"/>
              </a:cxn>
              <a:cxn ang="0">
                <a:pos x="connsiteX1" y="connsiteY1"/>
              </a:cxn>
              <a:cxn ang="0">
                <a:pos x="connsiteX2" y="connsiteY2"/>
              </a:cxn>
              <a:cxn ang="0">
                <a:pos x="connsiteX3" y="connsiteY3"/>
              </a:cxn>
            </a:cxnLst>
            <a:rect l="l" t="t" r="r" b="b"/>
            <a:pathLst>
              <a:path w="12192000" h="6868620">
                <a:moveTo>
                  <a:pt x="0" y="0"/>
                </a:moveTo>
                <a:lnTo>
                  <a:pt x="12192000" y="0"/>
                </a:lnTo>
                <a:lnTo>
                  <a:pt x="12192000" y="6868620"/>
                </a:lnTo>
                <a:lnTo>
                  <a:pt x="0" y="6868620"/>
                </a:lnTo>
                <a:close/>
              </a:path>
            </a:pathLst>
          </a:custGeom>
        </p:spPr>
        <p:txBody>
          <a:bodyPr wrap="square">
            <a:noAutofit/>
          </a:bodyPr>
          <a:lstStyle>
            <a:lvl1pPr>
              <a:defRPr lang="id-ID" sz="1600" dirty="0">
                <a:solidFill>
                  <a:schemeClr val="bg1">
                    <a:lumMod val="65000"/>
                  </a:schemeClr>
                </a:solidFill>
                <a:latin typeface="+mj-lt"/>
              </a:defRPr>
            </a:lvl1pPr>
          </a:lstStyle>
          <a:p>
            <a:pPr lvl="0"/>
            <a:r>
              <a:rPr lang="id-ID" dirty="0"/>
              <a:t>Image Placeholder</a:t>
            </a:r>
          </a:p>
        </p:txBody>
      </p:sp>
      <p:sp>
        <p:nvSpPr>
          <p:cNvPr id="3" name="TextBox 2">
            <a:extLst>
              <a:ext uri="{FF2B5EF4-FFF2-40B4-BE49-F238E27FC236}">
                <a16:creationId xmlns:a16="http://schemas.microsoft.com/office/drawing/2014/main" id="{53654F9F-5DEF-4489-895B-DC2FF5237CEF}"/>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75000"/>
                  </a:schemeClr>
                </a:solidFill>
                <a:latin typeface="Spectral Medium" panose="02020502060000000000" pitchFamily="18" charset="77"/>
              </a:rPr>
              <a:pPr lvl="0"/>
              <a:t>‹#›</a:t>
            </a:fld>
            <a:endParaRPr lang="id-ID" b="0" i="0" dirty="0">
              <a:solidFill>
                <a:schemeClr val="bg1">
                  <a:lumMod val="75000"/>
                </a:schemeClr>
              </a:solidFill>
              <a:latin typeface="Spectral Medium" panose="02020502060000000000" pitchFamily="18" charset="77"/>
            </a:endParaRPr>
          </a:p>
        </p:txBody>
      </p:sp>
    </p:spTree>
    <p:extLst>
      <p:ext uri="{BB962C8B-B14F-4D97-AF65-F5344CB8AC3E}">
        <p14:creationId xmlns:p14="http://schemas.microsoft.com/office/powerpoint/2010/main" val="113135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E58C2-4729-4A75-BC7D-2580EF76B1AB}"/>
              </a:ext>
            </a:extLst>
          </p:cNvPr>
          <p:cNvSpPr>
            <a:spLocks noGrp="1"/>
          </p:cNvSpPr>
          <p:nvPr>
            <p:ph type="pic" sz="quarter" idx="10" hasCustomPrompt="1"/>
          </p:nvPr>
        </p:nvSpPr>
        <p:spPr>
          <a:xfrm>
            <a:off x="4472780" y="0"/>
            <a:ext cx="3246434" cy="6858000"/>
          </a:xfrm>
          <a:custGeom>
            <a:avLst/>
            <a:gdLst>
              <a:gd name="connsiteX0" fmla="*/ 0 w 3246434"/>
              <a:gd name="connsiteY0" fmla="*/ 0 h 6858000"/>
              <a:gd name="connsiteX1" fmla="*/ 3246434 w 3246434"/>
              <a:gd name="connsiteY1" fmla="*/ 0 h 6858000"/>
              <a:gd name="connsiteX2" fmla="*/ 3246434 w 3246434"/>
              <a:gd name="connsiteY2" fmla="*/ 6858000 h 6858000"/>
              <a:gd name="connsiteX3" fmla="*/ 0 w 32464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46434" h="6858000">
                <a:moveTo>
                  <a:pt x="0" y="0"/>
                </a:moveTo>
                <a:lnTo>
                  <a:pt x="3246434" y="0"/>
                </a:lnTo>
                <a:lnTo>
                  <a:pt x="3246434" y="6858000"/>
                </a:lnTo>
                <a:lnTo>
                  <a:pt x="0" y="6858000"/>
                </a:lnTo>
                <a:close/>
              </a:path>
            </a:pathLst>
          </a:custGeom>
        </p:spPr>
        <p:txBody>
          <a:bodyPr wrap="square">
            <a:noAutofit/>
          </a:bodyPr>
          <a:lstStyle>
            <a:lvl1pPr>
              <a:defRPr lang="id-ID" sz="1600" dirty="0">
                <a:solidFill>
                  <a:schemeClr val="bg1">
                    <a:lumMod val="65000"/>
                  </a:schemeClr>
                </a:solidFill>
                <a:latin typeface="+mj-lt"/>
              </a:defRPr>
            </a:lvl1pPr>
          </a:lstStyle>
          <a:p>
            <a:pPr lvl="0"/>
            <a:r>
              <a:rPr lang="id-ID" dirty="0"/>
              <a:t>Image Placeholder</a:t>
            </a:r>
          </a:p>
        </p:txBody>
      </p:sp>
    </p:spTree>
    <p:extLst>
      <p:ext uri="{BB962C8B-B14F-4D97-AF65-F5344CB8AC3E}">
        <p14:creationId xmlns:p14="http://schemas.microsoft.com/office/powerpoint/2010/main" val="115781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C561DC4-629D-4A26-9D32-FF52A887B7AB}"/>
              </a:ext>
            </a:extLst>
          </p:cNvPr>
          <p:cNvSpPr>
            <a:spLocks noGrp="1"/>
          </p:cNvSpPr>
          <p:nvPr>
            <p:ph type="pic" sz="quarter" idx="10" hasCustomPrompt="1"/>
          </p:nvPr>
        </p:nvSpPr>
        <p:spPr>
          <a:xfrm>
            <a:off x="5291673" y="1146205"/>
            <a:ext cx="3066813" cy="2345581"/>
          </a:xfrm>
          <a:custGeom>
            <a:avLst/>
            <a:gdLst>
              <a:gd name="connsiteX0" fmla="*/ 0 w 3066813"/>
              <a:gd name="connsiteY0" fmla="*/ 0 h 2345581"/>
              <a:gd name="connsiteX1" fmla="*/ 3066813 w 3066813"/>
              <a:gd name="connsiteY1" fmla="*/ 0 h 2345581"/>
              <a:gd name="connsiteX2" fmla="*/ 3066813 w 3066813"/>
              <a:gd name="connsiteY2" fmla="*/ 2345581 h 2345581"/>
              <a:gd name="connsiteX3" fmla="*/ 0 w 3066813"/>
              <a:gd name="connsiteY3" fmla="*/ 2345581 h 2345581"/>
            </a:gdLst>
            <a:ahLst/>
            <a:cxnLst>
              <a:cxn ang="0">
                <a:pos x="connsiteX0" y="connsiteY0"/>
              </a:cxn>
              <a:cxn ang="0">
                <a:pos x="connsiteX1" y="connsiteY1"/>
              </a:cxn>
              <a:cxn ang="0">
                <a:pos x="connsiteX2" y="connsiteY2"/>
              </a:cxn>
              <a:cxn ang="0">
                <a:pos x="connsiteX3" y="connsiteY3"/>
              </a:cxn>
            </a:cxnLst>
            <a:rect l="l" t="t" r="r" b="b"/>
            <a:pathLst>
              <a:path w="3066813" h="2345581">
                <a:moveTo>
                  <a:pt x="0" y="0"/>
                </a:moveTo>
                <a:lnTo>
                  <a:pt x="3066813" y="0"/>
                </a:lnTo>
                <a:lnTo>
                  <a:pt x="3066813" y="2345581"/>
                </a:lnTo>
                <a:lnTo>
                  <a:pt x="0" y="2345581"/>
                </a:lnTo>
                <a:close/>
              </a:path>
            </a:pathLst>
          </a:custGeom>
        </p:spPr>
        <p:txBody>
          <a:bodyPr wrap="square">
            <a:noAutofit/>
          </a:bodyPr>
          <a:lstStyle>
            <a:lvl1pPr>
              <a:defRPr sz="1600">
                <a:solidFill>
                  <a:schemeClr val="bg1">
                    <a:lumMod val="65000"/>
                  </a:schemeClr>
                </a:solidFill>
                <a:latin typeface="+mj-lt"/>
              </a:defRPr>
            </a:lvl1pPr>
          </a:lstStyle>
          <a:p>
            <a:r>
              <a:rPr lang="id-ID" dirty="0"/>
              <a:t>Image Placeholder</a:t>
            </a:r>
          </a:p>
        </p:txBody>
      </p:sp>
      <p:sp>
        <p:nvSpPr>
          <p:cNvPr id="10" name="Picture Placeholder 9">
            <a:extLst>
              <a:ext uri="{FF2B5EF4-FFF2-40B4-BE49-F238E27FC236}">
                <a16:creationId xmlns:a16="http://schemas.microsoft.com/office/drawing/2014/main" id="{CF9FACCF-A939-446D-82E5-ED3390E2F93A}"/>
              </a:ext>
            </a:extLst>
          </p:cNvPr>
          <p:cNvSpPr>
            <a:spLocks noGrp="1"/>
          </p:cNvSpPr>
          <p:nvPr>
            <p:ph type="pic" sz="quarter" idx="11" hasCustomPrompt="1"/>
          </p:nvPr>
        </p:nvSpPr>
        <p:spPr>
          <a:xfrm>
            <a:off x="8537358" y="1612932"/>
            <a:ext cx="3066813" cy="2345581"/>
          </a:xfrm>
          <a:custGeom>
            <a:avLst/>
            <a:gdLst>
              <a:gd name="connsiteX0" fmla="*/ 0 w 3066813"/>
              <a:gd name="connsiteY0" fmla="*/ 0 h 2345581"/>
              <a:gd name="connsiteX1" fmla="*/ 3066813 w 3066813"/>
              <a:gd name="connsiteY1" fmla="*/ 0 h 2345581"/>
              <a:gd name="connsiteX2" fmla="*/ 3066813 w 3066813"/>
              <a:gd name="connsiteY2" fmla="*/ 2345581 h 2345581"/>
              <a:gd name="connsiteX3" fmla="*/ 0 w 3066813"/>
              <a:gd name="connsiteY3" fmla="*/ 2345581 h 2345581"/>
            </a:gdLst>
            <a:ahLst/>
            <a:cxnLst>
              <a:cxn ang="0">
                <a:pos x="connsiteX0" y="connsiteY0"/>
              </a:cxn>
              <a:cxn ang="0">
                <a:pos x="connsiteX1" y="connsiteY1"/>
              </a:cxn>
              <a:cxn ang="0">
                <a:pos x="connsiteX2" y="connsiteY2"/>
              </a:cxn>
              <a:cxn ang="0">
                <a:pos x="connsiteX3" y="connsiteY3"/>
              </a:cxn>
            </a:cxnLst>
            <a:rect l="l" t="t" r="r" b="b"/>
            <a:pathLst>
              <a:path w="3066813" h="2345581">
                <a:moveTo>
                  <a:pt x="0" y="0"/>
                </a:moveTo>
                <a:lnTo>
                  <a:pt x="3066813" y="0"/>
                </a:lnTo>
                <a:lnTo>
                  <a:pt x="3066813" y="2345581"/>
                </a:lnTo>
                <a:lnTo>
                  <a:pt x="0" y="2345581"/>
                </a:lnTo>
                <a:close/>
              </a:path>
            </a:pathLst>
          </a:custGeom>
        </p:spPr>
        <p:txBody>
          <a:bodyPr wrap="square">
            <a:noAutofit/>
          </a:bodyPr>
          <a:lstStyle>
            <a:lvl1pPr>
              <a:defRPr sz="1600">
                <a:solidFill>
                  <a:schemeClr val="bg1">
                    <a:lumMod val="65000"/>
                  </a:schemeClr>
                </a:solidFill>
                <a:latin typeface="+mj-lt"/>
              </a:defRPr>
            </a:lvl1pPr>
          </a:lstStyle>
          <a:p>
            <a:r>
              <a:rPr lang="id-ID" dirty="0"/>
              <a:t>Image Placeholder</a:t>
            </a:r>
          </a:p>
        </p:txBody>
      </p:sp>
    </p:spTree>
    <p:extLst>
      <p:ext uri="{BB962C8B-B14F-4D97-AF65-F5344CB8AC3E}">
        <p14:creationId xmlns:p14="http://schemas.microsoft.com/office/powerpoint/2010/main" val="370849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2.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557A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073A6B-AB71-41A8-B0E2-834071314799}"/>
              </a:ext>
            </a:extLst>
          </p:cNvPr>
          <p:cNvSpPr txBox="1"/>
          <p:nvPr userDrawn="1"/>
        </p:nvSpPr>
        <p:spPr>
          <a:xfrm>
            <a:off x="11285220" y="6356350"/>
            <a:ext cx="606742" cy="369332"/>
          </a:xfrm>
          <a:prstGeom prst="rect">
            <a:avLst/>
          </a:prstGeom>
        </p:spPr>
        <p:txBody>
          <a:bodyPr/>
          <a:lstStyle>
            <a:defPPr>
              <a:defRPr lang="id-ID"/>
            </a:defPPr>
            <a:lvl1pPr algn="r">
              <a:defRPr>
                <a:gradFill>
                  <a:gsLst>
                    <a:gs pos="2000">
                      <a:schemeClr val="accent1"/>
                    </a:gs>
                    <a:gs pos="100000">
                      <a:schemeClr val="accent1">
                        <a:lumMod val="60000"/>
                        <a:lumOff val="40000"/>
                      </a:schemeClr>
                    </a:gs>
                  </a:gsLst>
                  <a:lin ang="2700000" scaled="0"/>
                </a:gradFill>
                <a:latin typeface="Lato Bold" panose="020F0802020204030203" pitchFamily="34" charset="0"/>
                <a:ea typeface="Open Sans" panose="020B0606030504020204" pitchFamily="34" charset="0"/>
                <a:cs typeface="Open Sans" panose="020B0606030504020204" pitchFamily="34" charset="0"/>
              </a:defRPr>
            </a:lvl1pPr>
          </a:lstStyle>
          <a:p>
            <a:pPr lvl="0"/>
            <a:fld id="{6EB7A03D-E6A4-4E60-99C5-8EB9A621CD61}" type="slidenum">
              <a:rPr lang="id-ID" b="0" i="0" smtClean="0">
                <a:solidFill>
                  <a:schemeClr val="bg1">
                    <a:lumMod val="95000"/>
                  </a:schemeClr>
                </a:solidFill>
                <a:latin typeface="Spectral Medium" panose="02020502060000000000" pitchFamily="18" charset="77"/>
              </a:rPr>
              <a:pPr lvl="0"/>
              <a:t>‹#›</a:t>
            </a:fld>
            <a:endParaRPr lang="id-ID" b="0" i="0" dirty="0">
              <a:solidFill>
                <a:schemeClr val="bg1">
                  <a:lumMod val="95000"/>
                </a:schemeClr>
              </a:solidFill>
              <a:latin typeface="Spectral Medium" panose="02020502060000000000" pitchFamily="18" charset="77"/>
            </a:endParaRPr>
          </a:p>
        </p:txBody>
      </p:sp>
    </p:spTree>
    <p:extLst>
      <p:ext uri="{BB962C8B-B14F-4D97-AF65-F5344CB8AC3E}">
        <p14:creationId xmlns:p14="http://schemas.microsoft.com/office/powerpoint/2010/main" val="2728293446"/>
      </p:ext>
    </p:extLst>
  </p:cSld>
  <p:clrMap bg1="lt1" tx1="dk1" bg2="lt2" tx2="dk2" accent1="accent1" accent2="accent2" accent3="accent3" accent4="accent4" accent5="accent5" accent6="accent6" hlink="hlink" folHlink="folHlink"/>
  <p:sldLayoutIdLst>
    <p:sldLayoutId id="2147483660" r:id="rId1"/>
    <p:sldLayoutId id="2147483699" r:id="rId2"/>
    <p:sldLayoutId id="214748370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1" r:id="rId23"/>
    <p:sldLayoutId id="2147483680" r:id="rId24"/>
    <p:sldLayoutId id="2147483682" r:id="rId25"/>
    <p:sldLayoutId id="2147483683" r:id="rId26"/>
    <p:sldLayoutId id="2147483684" r:id="rId27"/>
    <p:sldLayoutId id="2147483685" r:id="rId28"/>
    <p:sldLayoutId id="2147483686" r:id="rId29"/>
    <p:sldLayoutId id="2147483705" r:id="rId30"/>
    <p:sldLayoutId id="2147483687" r:id="rId31"/>
    <p:sldLayoutId id="2147483688" r:id="rId32"/>
    <p:sldLayoutId id="2147483689" r:id="rId33"/>
    <p:sldLayoutId id="2147483690" r:id="rId34"/>
    <p:sldLayoutId id="2147483691" r:id="rId35"/>
    <p:sldLayoutId id="2147483692" r:id="rId36"/>
    <p:sldLayoutId id="2147483693" r:id="rId37"/>
    <p:sldLayoutId id="2147483701" r:id="rId38"/>
    <p:sldLayoutId id="2147483702" r:id="rId39"/>
    <p:sldLayoutId id="2147483694" r:id="rId40"/>
    <p:sldLayoutId id="2147483695" r:id="rId41"/>
    <p:sldLayoutId id="2147483697" r:id="rId42"/>
    <p:sldLayoutId id="2147483696" r:id="rId43"/>
    <p:sldLayoutId id="2147483698" r:id="rId44"/>
    <p:sldLayoutId id="2147483704" r:id="rId45"/>
    <p:sldLayoutId id="2147483703" r:id="rId46"/>
    <p:sldLayoutId id="2147483706" r:id="rId47"/>
    <p:sldLayoutId id="2147483719"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4/9/2026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574368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F2D9224-7D50-7B4C-AFE9-9F274E679949}"/>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7744" b="7744"/>
          <a:stretch>
            <a:fillRect/>
          </a:stretch>
        </p:blipFill>
        <p:spPr>
          <a:xfrm>
            <a:off x="0" y="0"/>
            <a:ext cx="12192000" cy="6868620"/>
          </a:xfrm>
          <a:custGeom>
            <a:avLst/>
            <a:gdLst>
              <a:gd name="connsiteX0" fmla="*/ 0 w 12192000"/>
              <a:gd name="connsiteY0" fmla="*/ 0 h 6868620"/>
              <a:gd name="connsiteX1" fmla="*/ 12192000 w 12192000"/>
              <a:gd name="connsiteY1" fmla="*/ 0 h 6868620"/>
              <a:gd name="connsiteX2" fmla="*/ 12192000 w 12192000"/>
              <a:gd name="connsiteY2" fmla="*/ 6868620 h 6868620"/>
              <a:gd name="connsiteX3" fmla="*/ 0 w 12192000"/>
              <a:gd name="connsiteY3" fmla="*/ 6868620 h 6868620"/>
            </a:gdLst>
            <a:ahLst/>
            <a:cxnLst>
              <a:cxn ang="0">
                <a:pos x="connsiteX0" y="connsiteY0"/>
              </a:cxn>
              <a:cxn ang="0">
                <a:pos x="connsiteX1" y="connsiteY1"/>
              </a:cxn>
              <a:cxn ang="0">
                <a:pos x="connsiteX2" y="connsiteY2"/>
              </a:cxn>
              <a:cxn ang="0">
                <a:pos x="connsiteX3" y="connsiteY3"/>
              </a:cxn>
            </a:cxnLst>
            <a:rect l="l" t="t" r="r" b="b"/>
            <a:pathLst>
              <a:path w="12192000" h="6868620">
                <a:moveTo>
                  <a:pt x="0" y="0"/>
                </a:moveTo>
                <a:lnTo>
                  <a:pt x="12192000" y="0"/>
                </a:lnTo>
                <a:lnTo>
                  <a:pt x="12192000" y="6868620"/>
                </a:lnTo>
                <a:lnTo>
                  <a:pt x="0" y="6868620"/>
                </a:lnTo>
                <a:close/>
              </a:path>
            </a:pathLst>
          </a:custGeom>
        </p:spPr>
      </p:pic>
      <p:pic>
        <p:nvPicPr>
          <p:cNvPr id="4" name="Picture 3">
            <a:extLst>
              <a:ext uri="{FF2B5EF4-FFF2-40B4-BE49-F238E27FC236}">
                <a16:creationId xmlns:a16="http://schemas.microsoft.com/office/drawing/2014/main" id="{346CE8E4-65B5-DC41-8156-3AFA95B64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pic>
        <p:nvPicPr>
          <p:cNvPr id="13" name="Picture 12">
            <a:extLst>
              <a:ext uri="{FF2B5EF4-FFF2-40B4-BE49-F238E27FC236}">
                <a16:creationId xmlns:a16="http://schemas.microsoft.com/office/drawing/2014/main" id="{093D49C6-ED2B-9B45-8479-312783A34F27}"/>
              </a:ext>
            </a:extLst>
          </p:cNvPr>
          <p:cNvPicPr>
            <a:picLocks noChangeAspect="1"/>
          </p:cNvPicPr>
          <p:nvPr/>
        </p:nvPicPr>
        <p:blipFill>
          <a:blip r:embed="rId4">
            <a:alphaModFix amt="50000"/>
          </a:blip>
          <a:stretch>
            <a:fillRect/>
          </a:stretch>
        </p:blipFill>
        <p:spPr>
          <a:xfrm>
            <a:off x="-240328" y="-143687"/>
            <a:ext cx="3280986" cy="6858000"/>
          </a:xfrm>
          <a:prstGeom prst="rect">
            <a:avLst/>
          </a:prstGeom>
        </p:spPr>
      </p:pic>
      <p:sp>
        <p:nvSpPr>
          <p:cNvPr id="15" name="TextBox 14">
            <a:extLst>
              <a:ext uri="{FF2B5EF4-FFF2-40B4-BE49-F238E27FC236}">
                <a16:creationId xmlns:a16="http://schemas.microsoft.com/office/drawing/2014/main" id="{D84D128C-6C77-614E-BD7E-DA6A69BAD86B}"/>
              </a:ext>
            </a:extLst>
          </p:cNvPr>
          <p:cNvSpPr txBox="1"/>
          <p:nvPr/>
        </p:nvSpPr>
        <p:spPr>
          <a:xfrm>
            <a:off x="6350" y="16290"/>
            <a:ext cx="9609292" cy="7232749"/>
          </a:xfrm>
          <a:prstGeom prst="rect">
            <a:avLst/>
          </a:prstGeom>
          <a:noFill/>
        </p:spPr>
        <p:txBody>
          <a:bodyPr wrap="square" rtlCol="0">
            <a:spAutoFit/>
          </a:bodyPr>
          <a:lstStyle/>
          <a:p>
            <a:endParaRPr lang="en-ZA" sz="6000" b="1" dirty="0">
              <a:latin typeface="Spectral" panose="02020502060000000000" pitchFamily="18" charset="0"/>
            </a:endParaRPr>
          </a:p>
          <a:p>
            <a:r>
              <a:rPr lang="en-ZA" sz="6000" b="1" dirty="0">
                <a:solidFill>
                  <a:schemeClr val="bg1"/>
                </a:solidFill>
                <a:latin typeface="Spectral" panose="02020502060000000000" pitchFamily="18" charset="0"/>
              </a:rPr>
              <a:t>ASAFG</a:t>
            </a:r>
            <a:r>
              <a:rPr lang="en-ZA" sz="6000" dirty="0">
                <a:latin typeface="Spectral" panose="02020502060000000000" pitchFamily="18" charset="0"/>
              </a:rPr>
              <a:t> </a:t>
            </a:r>
            <a:endParaRPr lang="en-US" sz="6000" b="1" dirty="0">
              <a:latin typeface="Spectral" panose="02020502060000000000" pitchFamily="18" charset="0"/>
              <a:ea typeface="Roboto" panose="02000000000000000000" pitchFamily="2" charset="0"/>
            </a:endParaRPr>
          </a:p>
          <a:p>
            <a:endParaRPr lang="en-US" sz="6000" b="1" dirty="0">
              <a:latin typeface="Spectral" panose="02020502060000000000" pitchFamily="18" charset="0"/>
              <a:ea typeface="Roboto" panose="02000000000000000000" pitchFamily="2" charset="0"/>
            </a:endParaRPr>
          </a:p>
          <a:p>
            <a:r>
              <a:rPr lang="en-US" sz="6000" b="1" dirty="0">
                <a:solidFill>
                  <a:schemeClr val="bg1"/>
                </a:solidFill>
                <a:latin typeface="Spectral" panose="02020502060000000000" pitchFamily="18" charset="0"/>
                <a:ea typeface="Roboto" panose="02000000000000000000" pitchFamily="2" charset="0"/>
              </a:rPr>
              <a:t>KINGDOM OF </a:t>
            </a:r>
            <a:r>
              <a:rPr lang="en-US" sz="6000" b="1" dirty="0">
                <a:solidFill>
                  <a:schemeClr val="bg1"/>
                </a:solidFill>
                <a:latin typeface="Spectral SemiBold" panose="02020502060000000000" pitchFamily="18" charset="77"/>
                <a:ea typeface="Roboto" panose="02000000000000000000" pitchFamily="2" charset="0"/>
              </a:rPr>
              <a:t>LESOTHO</a:t>
            </a:r>
          </a:p>
          <a:p>
            <a:endParaRPr lang="en-US" sz="6000" b="1" dirty="0">
              <a:solidFill>
                <a:schemeClr val="bg1"/>
              </a:solidFill>
              <a:latin typeface="Spectral" panose="02020502060000000000" pitchFamily="18" charset="0"/>
              <a:ea typeface="Roboto" panose="02000000000000000000" pitchFamily="2" charset="0"/>
            </a:endParaRPr>
          </a:p>
          <a:p>
            <a:r>
              <a:rPr lang="en-GB" sz="4400" b="1" dirty="0">
                <a:solidFill>
                  <a:schemeClr val="bg1"/>
                </a:solidFill>
                <a:latin typeface="Spectral" panose="02020502060000000000" pitchFamily="18" charset="0"/>
              </a:rPr>
              <a:t>Sustainable Financing Mechanisms for Road Infrastructure</a:t>
            </a:r>
          </a:p>
          <a:p>
            <a:endParaRPr lang="en-US" sz="2800" b="1" dirty="0">
              <a:latin typeface="Spectral SemiBold" panose="02020502060000000000" pitchFamily="18" charset="77"/>
              <a:ea typeface="Roboto" panose="02000000000000000000" pitchFamily="2" charset="0"/>
            </a:endParaRPr>
          </a:p>
          <a:p>
            <a:r>
              <a:rPr lang="en-US" sz="2400" b="1" dirty="0">
                <a:solidFill>
                  <a:schemeClr val="bg1"/>
                </a:solidFill>
                <a:latin typeface="Spectral SemiBold" panose="02020502060000000000" pitchFamily="18" charset="77"/>
                <a:ea typeface="Roboto" panose="02000000000000000000" pitchFamily="2" charset="0"/>
              </a:rPr>
              <a:t>APRIL 2026</a:t>
            </a:r>
          </a:p>
          <a:p>
            <a:endParaRPr lang="en-US" sz="2400" b="1" dirty="0">
              <a:latin typeface="Spectral SemiBold" panose="02020502060000000000" pitchFamily="18" charset="77"/>
              <a:ea typeface="Roboto" panose="02000000000000000000" pitchFamily="2" charset="0"/>
            </a:endParaRPr>
          </a:p>
        </p:txBody>
      </p:sp>
      <p:sp>
        <p:nvSpPr>
          <p:cNvPr id="8" name="Rectangle 7">
            <a:extLst>
              <a:ext uri="{FF2B5EF4-FFF2-40B4-BE49-F238E27FC236}">
                <a16:creationId xmlns:a16="http://schemas.microsoft.com/office/drawing/2014/main" id="{27B7A0AA-B013-2840-86E0-ECD8E51DC59B}"/>
              </a:ext>
            </a:extLst>
          </p:cNvPr>
          <p:cNvSpPr/>
          <p:nvPr/>
        </p:nvSpPr>
        <p:spPr>
          <a:xfrm>
            <a:off x="9980215" y="5069569"/>
            <a:ext cx="1437424" cy="17963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C65D1CB2-5ADF-9840-ABF9-BAD02FB85DD3}"/>
              </a:ext>
            </a:extLst>
          </p:cNvPr>
          <p:cNvPicPr>
            <a:picLocks noChangeAspect="1"/>
          </p:cNvPicPr>
          <p:nvPr/>
        </p:nvPicPr>
        <p:blipFill>
          <a:blip r:embed="rId5"/>
          <a:stretch>
            <a:fillRect/>
          </a:stretch>
        </p:blipFill>
        <p:spPr>
          <a:xfrm>
            <a:off x="10177927" y="5316630"/>
            <a:ext cx="1079078" cy="1018438"/>
          </a:xfrm>
          <a:prstGeom prst="rect">
            <a:avLst/>
          </a:prstGeom>
        </p:spPr>
      </p:pic>
      <p:pic>
        <p:nvPicPr>
          <p:cNvPr id="7" name="Picture 6">
            <a:extLst>
              <a:ext uri="{FF2B5EF4-FFF2-40B4-BE49-F238E27FC236}">
                <a16:creationId xmlns:a16="http://schemas.microsoft.com/office/drawing/2014/main" id="{DB0EF4E6-0BB8-B849-B13D-C6E632061E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4706" y="16290"/>
            <a:ext cx="7308615" cy="7948599"/>
          </a:xfrm>
          <a:prstGeom prst="rect">
            <a:avLst/>
          </a:prstGeom>
        </p:spPr>
      </p:pic>
    </p:spTree>
    <p:extLst>
      <p:ext uri="{BB962C8B-B14F-4D97-AF65-F5344CB8AC3E}">
        <p14:creationId xmlns:p14="http://schemas.microsoft.com/office/powerpoint/2010/main" val="242396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13DAF-B870-952F-A1D7-4E81B925C3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B7DF3E-2C86-945E-03B4-93FAF4105A46}"/>
              </a:ext>
            </a:extLst>
          </p:cNvPr>
          <p:cNvSpPr txBox="1"/>
          <p:nvPr/>
        </p:nvSpPr>
        <p:spPr>
          <a:xfrm>
            <a:off x="3801494" y="699244"/>
            <a:ext cx="3329758" cy="707886"/>
          </a:xfrm>
          <a:prstGeom prst="rect">
            <a:avLst/>
          </a:prstGeom>
          <a:noFill/>
        </p:spPr>
        <p:txBody>
          <a:bodyPr wrap="none">
            <a:spAutoFit/>
          </a:bodyPr>
          <a:lstStyle/>
          <a:p>
            <a:pPr algn="ctr">
              <a:defRPr sz="2800" b="1">
                <a:solidFill>
                  <a:srgbClr val="003366"/>
                </a:solidFill>
              </a:defRPr>
            </a:pPr>
            <a:r>
              <a:rPr lang="en-ZA" sz="4000" dirty="0">
                <a:latin typeface="Spectral" panose="02020502060000000000" pitchFamily="18" charset="0"/>
              </a:rPr>
              <a:t>Way Forward</a:t>
            </a:r>
            <a:endParaRPr sz="4000" dirty="0">
              <a:latin typeface="Spectral" panose="02020502060000000000" pitchFamily="18" charset="0"/>
            </a:endParaRPr>
          </a:p>
        </p:txBody>
      </p:sp>
      <p:sp>
        <p:nvSpPr>
          <p:cNvPr id="4" name="TextBox 3">
            <a:extLst>
              <a:ext uri="{FF2B5EF4-FFF2-40B4-BE49-F238E27FC236}">
                <a16:creationId xmlns:a16="http://schemas.microsoft.com/office/drawing/2014/main" id="{6960B30F-F685-4CBB-BFBF-F8B92CFDF9BD}"/>
              </a:ext>
            </a:extLst>
          </p:cNvPr>
          <p:cNvSpPr txBox="1"/>
          <p:nvPr/>
        </p:nvSpPr>
        <p:spPr>
          <a:xfrm>
            <a:off x="1406564" y="1742090"/>
            <a:ext cx="10168987" cy="3970318"/>
          </a:xfrm>
          <a:prstGeom prst="rect">
            <a:avLst/>
          </a:prstGeom>
          <a:noFill/>
        </p:spPr>
        <p:txBody>
          <a:bodyPr wrap="square">
            <a:spAutoFit/>
          </a:bodyPr>
          <a:lstStyle/>
          <a:p>
            <a:r>
              <a:rPr lang="en-GB" sz="2800" dirty="0">
                <a:solidFill>
                  <a:srgbClr val="003366"/>
                </a:solidFill>
                <a:latin typeface="Spectral" panose="02020502060000000000" pitchFamily="18" charset="0"/>
              </a:rPr>
              <a:t>• Diversify revenue streams</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 Introduce inland tolling where viable</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 Mobilize grants and climate financing</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 Strengthen governance and transparency</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 Invest in climate-resilient infrastructure</a:t>
            </a:r>
          </a:p>
        </p:txBody>
      </p:sp>
      <p:sp>
        <p:nvSpPr>
          <p:cNvPr id="5" name="TextBox 4">
            <a:extLst>
              <a:ext uri="{FF2B5EF4-FFF2-40B4-BE49-F238E27FC236}">
                <a16:creationId xmlns:a16="http://schemas.microsoft.com/office/drawing/2014/main" id="{FCCEEC63-D050-6356-C401-0C04D5A2FBF9}"/>
              </a:ext>
            </a:extLst>
          </p:cNvPr>
          <p:cNvSpPr txBox="1"/>
          <p:nvPr/>
        </p:nvSpPr>
        <p:spPr>
          <a:xfrm>
            <a:off x="12767397" y="182880"/>
            <a:ext cx="678006" cy="338554"/>
          </a:xfrm>
          <a:prstGeom prst="rect">
            <a:avLst/>
          </a:prstGeom>
          <a:noFill/>
        </p:spPr>
        <p:txBody>
          <a:bodyPr wrap="none">
            <a:spAutoFit/>
          </a:bodyPr>
          <a:lstStyle/>
          <a:p>
            <a:pPr algn="ctr">
              <a:defRPr sz="1600" b="1"/>
            </a:pPr>
            <a:r>
              <a:rPr sz="1600"/>
              <a:t>LOGO</a:t>
            </a:r>
          </a:p>
        </p:txBody>
      </p:sp>
      <p:pic>
        <p:nvPicPr>
          <p:cNvPr id="7" name="Picture 6">
            <a:extLst>
              <a:ext uri="{FF2B5EF4-FFF2-40B4-BE49-F238E27FC236}">
                <a16:creationId xmlns:a16="http://schemas.microsoft.com/office/drawing/2014/main" id="{A0E6E7A8-26AA-1FF3-F75C-3B56590335CD}"/>
              </a:ext>
            </a:extLst>
          </p:cNvPr>
          <p:cNvPicPr>
            <a:picLocks noChangeAspect="1"/>
          </p:cNvPicPr>
          <p:nvPr/>
        </p:nvPicPr>
        <p:blipFill>
          <a:blip r:embed="rId2"/>
          <a:stretch>
            <a:fillRect/>
          </a:stretch>
        </p:blipFill>
        <p:spPr>
          <a:xfrm>
            <a:off x="11086454" y="282387"/>
            <a:ext cx="740882" cy="699247"/>
          </a:xfrm>
          <a:prstGeom prst="rect">
            <a:avLst/>
          </a:prstGeom>
        </p:spPr>
      </p:pic>
    </p:spTree>
    <p:extLst>
      <p:ext uri="{BB962C8B-B14F-4D97-AF65-F5344CB8AC3E}">
        <p14:creationId xmlns:p14="http://schemas.microsoft.com/office/powerpoint/2010/main" val="4285904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EB9E5A-F0CB-4051-AC4C-38E218E6A1FC}"/>
              </a:ext>
            </a:extLst>
          </p:cNvPr>
          <p:cNvSpPr/>
          <p:nvPr/>
        </p:nvSpPr>
        <p:spPr>
          <a:xfrm>
            <a:off x="0" y="0"/>
            <a:ext cx="12192000" cy="6868620"/>
          </a:xfrm>
          <a:prstGeom prst="rect">
            <a:avLst/>
          </a:prstGeom>
          <a:gradFill flip="none" rotWithShape="1">
            <a:gsLst>
              <a:gs pos="20000">
                <a:srgbClr val="1B223C">
                  <a:alpha val="50000"/>
                </a:srgbClr>
              </a:gs>
              <a:gs pos="0">
                <a:srgbClr val="1B223C">
                  <a:alpha val="0"/>
                </a:srgbClr>
              </a:gs>
              <a:gs pos="38000">
                <a:srgbClr val="1B223C">
                  <a:alpha val="80000"/>
                </a:srgbClr>
              </a:gs>
              <a:gs pos="58000">
                <a:srgbClr val="1B223C">
                  <a:alpha val="90000"/>
                </a:srgbClr>
              </a:gs>
              <a:gs pos="100000">
                <a:srgbClr val="1B223C"/>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5" name="Picture Placeholder 4">
            <a:extLst>
              <a:ext uri="{FF2B5EF4-FFF2-40B4-BE49-F238E27FC236}">
                <a16:creationId xmlns:a16="http://schemas.microsoft.com/office/drawing/2014/main" id="{1692FFCC-F820-7246-AFFD-3F91BC91559F}"/>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81" r="81"/>
          <a:stretch>
            <a:fillRect/>
          </a:stretch>
        </p:blipFill>
        <p:spPr>
          <a:xfrm>
            <a:off x="0" y="0"/>
            <a:ext cx="12192000" cy="6869113"/>
          </a:xfrm>
          <a:custGeom>
            <a:avLst/>
            <a:gdLst>
              <a:gd name="connsiteX0" fmla="*/ 0 w 12192000"/>
              <a:gd name="connsiteY0" fmla="*/ 0 h 6868620"/>
              <a:gd name="connsiteX1" fmla="*/ 12192000 w 12192000"/>
              <a:gd name="connsiteY1" fmla="*/ 0 h 6868620"/>
              <a:gd name="connsiteX2" fmla="*/ 12192000 w 12192000"/>
              <a:gd name="connsiteY2" fmla="*/ 6868620 h 6868620"/>
              <a:gd name="connsiteX3" fmla="*/ 0 w 12192000"/>
              <a:gd name="connsiteY3" fmla="*/ 6868620 h 6868620"/>
            </a:gdLst>
            <a:ahLst/>
            <a:cxnLst>
              <a:cxn ang="0">
                <a:pos x="connsiteX0" y="connsiteY0"/>
              </a:cxn>
              <a:cxn ang="0">
                <a:pos x="connsiteX1" y="connsiteY1"/>
              </a:cxn>
              <a:cxn ang="0">
                <a:pos x="connsiteX2" y="connsiteY2"/>
              </a:cxn>
              <a:cxn ang="0">
                <a:pos x="connsiteX3" y="connsiteY3"/>
              </a:cxn>
            </a:cxnLst>
            <a:rect l="l" t="t" r="r" b="b"/>
            <a:pathLst>
              <a:path w="12192000" h="6868620">
                <a:moveTo>
                  <a:pt x="0" y="0"/>
                </a:moveTo>
                <a:lnTo>
                  <a:pt x="12192000" y="0"/>
                </a:lnTo>
                <a:lnTo>
                  <a:pt x="12192000" y="6868620"/>
                </a:lnTo>
                <a:lnTo>
                  <a:pt x="0" y="6868620"/>
                </a:lnTo>
                <a:close/>
              </a:path>
            </a:pathLst>
          </a:custGeom>
        </p:spPr>
      </p:pic>
      <p:sp>
        <p:nvSpPr>
          <p:cNvPr id="7" name="TextBox 6">
            <a:extLst>
              <a:ext uri="{FF2B5EF4-FFF2-40B4-BE49-F238E27FC236}">
                <a16:creationId xmlns:a16="http://schemas.microsoft.com/office/drawing/2014/main" id="{4303B926-CE30-7643-A39A-E6560B6CE14D}"/>
              </a:ext>
            </a:extLst>
          </p:cNvPr>
          <p:cNvSpPr txBox="1"/>
          <p:nvPr/>
        </p:nvSpPr>
        <p:spPr>
          <a:xfrm>
            <a:off x="5591962" y="5127793"/>
            <a:ext cx="5654632" cy="1015663"/>
          </a:xfrm>
          <a:prstGeom prst="rect">
            <a:avLst/>
          </a:prstGeom>
          <a:noFill/>
        </p:spPr>
        <p:txBody>
          <a:bodyPr wrap="square" rtlCol="0" anchor="b">
            <a:spAutoFit/>
          </a:bodyPr>
          <a:lstStyle/>
          <a:p>
            <a:pPr algn="r"/>
            <a:r>
              <a:rPr lang="id-ID" sz="3000" b="1" dirty="0" err="1">
                <a:solidFill>
                  <a:srgbClr val="1557A8"/>
                </a:solidFill>
                <a:latin typeface="Spectral SemiBold" panose="02020502060000000000" pitchFamily="18" charset="77"/>
              </a:rPr>
              <a:t>Maintaining</a:t>
            </a:r>
            <a:r>
              <a:rPr lang="id-ID" sz="3000" b="1" dirty="0">
                <a:solidFill>
                  <a:srgbClr val="1557A8"/>
                </a:solidFill>
                <a:latin typeface="Spectral SemiBold" panose="02020502060000000000" pitchFamily="18" charset="77"/>
              </a:rPr>
              <a:t> </a:t>
            </a:r>
            <a:r>
              <a:rPr lang="id-ID" sz="3000" b="1" dirty="0" err="1">
                <a:solidFill>
                  <a:srgbClr val="1557A8"/>
                </a:solidFill>
                <a:latin typeface="Spectral SemiBold" panose="02020502060000000000" pitchFamily="18" charset="77"/>
              </a:rPr>
              <a:t>a</a:t>
            </a:r>
            <a:r>
              <a:rPr lang="id-ID" sz="3000" b="1" dirty="0">
                <a:solidFill>
                  <a:srgbClr val="1557A8"/>
                </a:solidFill>
                <a:latin typeface="Spectral SemiBold" panose="02020502060000000000" pitchFamily="18" charset="77"/>
              </a:rPr>
              <a:t> </a:t>
            </a:r>
          </a:p>
          <a:p>
            <a:pPr algn="r"/>
            <a:r>
              <a:rPr lang="id-ID" sz="3000" b="1" dirty="0" err="1">
                <a:solidFill>
                  <a:srgbClr val="6BB964"/>
                </a:solidFill>
                <a:latin typeface="Spectral SemiBold" panose="02020502060000000000" pitchFamily="18" charset="77"/>
              </a:rPr>
              <a:t>smooth</a:t>
            </a:r>
            <a:r>
              <a:rPr lang="id-ID" sz="3000" b="1" dirty="0">
                <a:solidFill>
                  <a:srgbClr val="1557A8"/>
                </a:solidFill>
                <a:latin typeface="Spectral SemiBold" panose="02020502060000000000" pitchFamily="18" charset="77"/>
              </a:rPr>
              <a:t> </a:t>
            </a:r>
            <a:r>
              <a:rPr lang="id-ID" sz="3000" b="1" dirty="0" err="1">
                <a:solidFill>
                  <a:srgbClr val="1557A8"/>
                </a:solidFill>
                <a:latin typeface="Spectral SemiBold" panose="02020502060000000000" pitchFamily="18" charset="77"/>
              </a:rPr>
              <a:t>journey</a:t>
            </a:r>
            <a:r>
              <a:rPr lang="id-ID" sz="3000" b="1" dirty="0">
                <a:solidFill>
                  <a:srgbClr val="1557A8"/>
                </a:solidFill>
                <a:latin typeface="Spectral SemiBold" panose="02020502060000000000" pitchFamily="18" charset="77"/>
              </a:rPr>
              <a:t>.</a:t>
            </a:r>
          </a:p>
        </p:txBody>
      </p:sp>
      <p:sp>
        <p:nvSpPr>
          <p:cNvPr id="9" name="TextBox 8">
            <a:extLst>
              <a:ext uri="{FF2B5EF4-FFF2-40B4-BE49-F238E27FC236}">
                <a16:creationId xmlns:a16="http://schemas.microsoft.com/office/drawing/2014/main" id="{207BD2AA-854C-F74A-A1C3-3950AFC79715}"/>
              </a:ext>
            </a:extLst>
          </p:cNvPr>
          <p:cNvSpPr txBox="1"/>
          <p:nvPr/>
        </p:nvSpPr>
        <p:spPr>
          <a:xfrm>
            <a:off x="651137" y="3575657"/>
            <a:ext cx="3995419" cy="3293209"/>
          </a:xfrm>
          <a:prstGeom prst="rect">
            <a:avLst/>
          </a:prstGeom>
          <a:noFill/>
        </p:spPr>
        <p:txBody>
          <a:bodyPr wrap="square" rtlCol="0" anchor="t">
            <a:spAutoFit/>
          </a:bodyPr>
          <a:lstStyle/>
          <a:p>
            <a:r>
              <a:rPr lang="en-ZA" sz="1600" dirty="0">
                <a:solidFill>
                  <a:schemeClr val="bg1"/>
                </a:solidFill>
                <a:latin typeface="Spectral" panose="02020502060000000000" pitchFamily="18" charset="77"/>
              </a:rPr>
              <a:t>Ground Floor Former Dept. </a:t>
            </a:r>
          </a:p>
          <a:p>
            <a:r>
              <a:rPr lang="en-ZA" sz="1600" dirty="0">
                <a:solidFill>
                  <a:schemeClr val="bg1"/>
                </a:solidFill>
                <a:latin typeface="Spectral" panose="02020502060000000000" pitchFamily="18" charset="77"/>
              </a:rPr>
              <a:t>of Rural Roads Building </a:t>
            </a:r>
          </a:p>
          <a:p>
            <a:r>
              <a:rPr lang="en-ZA" sz="1600" dirty="0" err="1">
                <a:solidFill>
                  <a:schemeClr val="bg1"/>
                </a:solidFill>
                <a:latin typeface="Spectral" panose="02020502060000000000" pitchFamily="18" charset="77"/>
              </a:rPr>
              <a:t>Cnr</a:t>
            </a:r>
            <a:r>
              <a:rPr lang="en-ZA" sz="1600" dirty="0">
                <a:solidFill>
                  <a:schemeClr val="bg1"/>
                </a:solidFill>
                <a:latin typeface="Spectral" panose="02020502060000000000" pitchFamily="18" charset="77"/>
              </a:rPr>
              <a:t> </a:t>
            </a:r>
            <a:r>
              <a:rPr lang="en-ZA" sz="1600" dirty="0" err="1">
                <a:solidFill>
                  <a:schemeClr val="bg1"/>
                </a:solidFill>
                <a:latin typeface="Spectral" panose="02020502060000000000" pitchFamily="18" charset="77"/>
              </a:rPr>
              <a:t>Moshoeshoe</a:t>
            </a:r>
            <a:r>
              <a:rPr lang="en-ZA" sz="1600" dirty="0">
                <a:solidFill>
                  <a:schemeClr val="bg1"/>
                </a:solidFill>
                <a:latin typeface="Spectral" panose="02020502060000000000" pitchFamily="18" charset="77"/>
              </a:rPr>
              <a:t> &amp; Senate </a:t>
            </a:r>
            <a:r>
              <a:rPr lang="en-ZA" sz="1600" dirty="0" err="1">
                <a:solidFill>
                  <a:schemeClr val="bg1"/>
                </a:solidFill>
                <a:latin typeface="Spectral" panose="02020502060000000000" pitchFamily="18" charset="77"/>
              </a:rPr>
              <a:t>Rds</a:t>
            </a:r>
            <a:r>
              <a:rPr lang="en-ZA" sz="1600" dirty="0">
                <a:solidFill>
                  <a:schemeClr val="bg1"/>
                </a:solidFill>
                <a:latin typeface="Spectral" panose="02020502060000000000" pitchFamily="18" charset="77"/>
              </a:rPr>
              <a:t> </a:t>
            </a:r>
          </a:p>
          <a:p>
            <a:r>
              <a:rPr lang="en-ZA" sz="1600" dirty="0">
                <a:solidFill>
                  <a:schemeClr val="bg1"/>
                </a:solidFill>
                <a:latin typeface="Spectral" panose="02020502060000000000" pitchFamily="18" charset="77"/>
              </a:rPr>
              <a:t>Industrial Area, Lesotho </a:t>
            </a:r>
          </a:p>
          <a:p>
            <a:endParaRPr lang="en-ZA" sz="1600" dirty="0">
              <a:solidFill>
                <a:schemeClr val="bg1"/>
              </a:solidFill>
              <a:latin typeface="Spectral" panose="02020502060000000000" pitchFamily="18" charset="77"/>
            </a:endParaRPr>
          </a:p>
          <a:p>
            <a:r>
              <a:rPr lang="en-ZA" sz="1600" dirty="0">
                <a:solidFill>
                  <a:schemeClr val="bg1"/>
                </a:solidFill>
                <a:latin typeface="Spectral" panose="02020502060000000000" pitchFamily="18" charset="77"/>
              </a:rPr>
              <a:t>Tel: +266 22 216 000 </a:t>
            </a:r>
          </a:p>
          <a:p>
            <a:r>
              <a:rPr lang="en-ZA" sz="1600" dirty="0">
                <a:solidFill>
                  <a:schemeClr val="bg1"/>
                </a:solidFill>
                <a:latin typeface="Spectral" panose="02020502060000000000" pitchFamily="18" charset="77"/>
              </a:rPr>
              <a:t>Tel: +266 52 000 291 </a:t>
            </a:r>
          </a:p>
          <a:p>
            <a:endParaRPr lang="en-ZA" sz="1600" dirty="0">
              <a:solidFill>
                <a:schemeClr val="bg1"/>
              </a:solidFill>
              <a:latin typeface="Spectral" panose="02020502060000000000" pitchFamily="18" charset="77"/>
            </a:endParaRPr>
          </a:p>
          <a:p>
            <a:r>
              <a:rPr lang="en-ZA" sz="1600" dirty="0">
                <a:solidFill>
                  <a:schemeClr val="bg1"/>
                </a:solidFill>
                <a:latin typeface="Spectral" panose="02020502060000000000" pitchFamily="18" charset="77"/>
              </a:rPr>
              <a:t>Email: </a:t>
            </a:r>
            <a:r>
              <a:rPr lang="en-ZA" sz="1600" dirty="0" err="1">
                <a:solidFill>
                  <a:schemeClr val="bg1"/>
                </a:solidFill>
                <a:latin typeface="Spectral" panose="02020502060000000000" pitchFamily="18" charset="77"/>
              </a:rPr>
              <a:t>info@roadfund.org.ls</a:t>
            </a:r>
            <a:r>
              <a:rPr lang="en-ZA" sz="1600" dirty="0">
                <a:solidFill>
                  <a:schemeClr val="bg1"/>
                </a:solidFill>
                <a:latin typeface="Spectral" panose="02020502060000000000" pitchFamily="18" charset="77"/>
              </a:rPr>
              <a:t> </a:t>
            </a:r>
          </a:p>
          <a:p>
            <a:r>
              <a:rPr lang="en-ZA" sz="1600" dirty="0">
                <a:solidFill>
                  <a:schemeClr val="bg1"/>
                </a:solidFill>
                <a:latin typeface="Spectral" panose="02020502060000000000" pitchFamily="18" charset="77"/>
              </a:rPr>
              <a:t>Website: </a:t>
            </a:r>
            <a:r>
              <a:rPr lang="en-ZA" sz="1600" dirty="0" err="1">
                <a:solidFill>
                  <a:schemeClr val="bg1"/>
                </a:solidFill>
                <a:latin typeface="Spectral" panose="02020502060000000000" pitchFamily="18" charset="77"/>
              </a:rPr>
              <a:t>www.roadfund.org.ls</a:t>
            </a:r>
            <a:r>
              <a:rPr lang="en-ZA" sz="1600" dirty="0">
                <a:solidFill>
                  <a:schemeClr val="bg1"/>
                </a:solidFill>
                <a:latin typeface="Spectral" panose="02020502060000000000" pitchFamily="18" charset="77"/>
              </a:rPr>
              <a:t> </a:t>
            </a:r>
          </a:p>
          <a:p>
            <a:endParaRPr lang="en-ZA" sz="1600" dirty="0">
              <a:solidFill>
                <a:schemeClr val="bg1"/>
              </a:solidFill>
              <a:latin typeface="Spectral" panose="02020502060000000000" pitchFamily="18" charset="77"/>
            </a:endParaRPr>
          </a:p>
          <a:p>
            <a:endParaRPr lang="en-ZA" sz="1600" dirty="0">
              <a:solidFill>
                <a:schemeClr val="bg1"/>
              </a:solidFill>
              <a:latin typeface="Spectral" panose="02020502060000000000" pitchFamily="18" charset="77"/>
            </a:endParaRPr>
          </a:p>
          <a:p>
            <a:endParaRPr lang="en-ZA" sz="1600" dirty="0">
              <a:solidFill>
                <a:schemeClr val="bg1"/>
              </a:solidFill>
              <a:effectLst/>
              <a:latin typeface="Spectral" panose="02020502060000000000" pitchFamily="18" charset="77"/>
            </a:endParaRPr>
          </a:p>
        </p:txBody>
      </p:sp>
      <p:pic>
        <p:nvPicPr>
          <p:cNvPr id="14" name="Picture 13">
            <a:extLst>
              <a:ext uri="{FF2B5EF4-FFF2-40B4-BE49-F238E27FC236}">
                <a16:creationId xmlns:a16="http://schemas.microsoft.com/office/drawing/2014/main" id="{2F396FA7-31A5-004F-8B1F-4D874E491EA2}"/>
              </a:ext>
            </a:extLst>
          </p:cNvPr>
          <p:cNvPicPr>
            <a:picLocks noChangeAspect="1"/>
          </p:cNvPicPr>
          <p:nvPr/>
        </p:nvPicPr>
        <p:blipFill>
          <a:blip r:embed="rId3"/>
          <a:stretch>
            <a:fillRect/>
          </a:stretch>
        </p:blipFill>
        <p:spPr>
          <a:xfrm>
            <a:off x="10029240" y="3767871"/>
            <a:ext cx="1079078" cy="1018438"/>
          </a:xfrm>
          <a:prstGeom prst="rect">
            <a:avLst/>
          </a:prstGeom>
        </p:spPr>
      </p:pic>
      <p:sp>
        <p:nvSpPr>
          <p:cNvPr id="2" name="TextBox 1">
            <a:extLst>
              <a:ext uri="{FF2B5EF4-FFF2-40B4-BE49-F238E27FC236}">
                <a16:creationId xmlns:a16="http://schemas.microsoft.com/office/drawing/2014/main" id="{F00530F3-31EA-C57E-4721-F7471C41ADCC}"/>
              </a:ext>
            </a:extLst>
          </p:cNvPr>
          <p:cNvSpPr txBox="1"/>
          <p:nvPr/>
        </p:nvSpPr>
        <p:spPr>
          <a:xfrm>
            <a:off x="4646557" y="2205125"/>
            <a:ext cx="2519788" cy="1077218"/>
          </a:xfrm>
          <a:prstGeom prst="rect">
            <a:avLst/>
          </a:prstGeom>
          <a:noFill/>
        </p:spPr>
        <p:txBody>
          <a:bodyPr wrap="square" rtlCol="0" anchor="t">
            <a:spAutoFit/>
          </a:bodyPr>
          <a:lstStyle/>
          <a:p>
            <a:r>
              <a:rPr lang="en-ZA" sz="1600" b="1" dirty="0">
                <a:solidFill>
                  <a:schemeClr val="bg1"/>
                </a:solidFill>
                <a:latin typeface="Spectral" panose="02020502060000000000" pitchFamily="18" charset="77"/>
              </a:rPr>
              <a:t>THANK YOU</a:t>
            </a:r>
          </a:p>
          <a:p>
            <a:r>
              <a:rPr lang="en-ZA" sz="1600" b="1" dirty="0">
                <a:solidFill>
                  <a:schemeClr val="bg1"/>
                </a:solidFill>
                <a:latin typeface="Spectral" panose="02020502060000000000" pitchFamily="18" charset="77"/>
              </a:rPr>
              <a:t>KEÁ LEBOHA </a:t>
            </a:r>
            <a:r>
              <a:rPr lang="en-ZA" sz="1600" b="1" dirty="0">
                <a:solidFill>
                  <a:schemeClr val="bg1"/>
                </a:solidFill>
                <a:latin typeface="Spectral" panose="02020502060000000000" pitchFamily="18" charset="77"/>
                <a:sym typeface="Wingdings" panose="05000000000000000000" pitchFamily="2" charset="2"/>
              </a:rPr>
              <a:t></a:t>
            </a:r>
            <a:endParaRPr lang="en-ZA" sz="1600" b="1" dirty="0">
              <a:solidFill>
                <a:schemeClr val="bg1"/>
              </a:solidFill>
              <a:latin typeface="Spectral" panose="02020502060000000000" pitchFamily="18" charset="77"/>
            </a:endParaRPr>
          </a:p>
          <a:p>
            <a:endParaRPr lang="en-ZA" sz="1600" dirty="0">
              <a:solidFill>
                <a:schemeClr val="bg1"/>
              </a:solidFill>
              <a:latin typeface="Spectral" panose="02020502060000000000" pitchFamily="18" charset="77"/>
            </a:endParaRPr>
          </a:p>
          <a:p>
            <a:endParaRPr lang="en-ZA" sz="1600" dirty="0">
              <a:solidFill>
                <a:schemeClr val="bg1"/>
              </a:solidFill>
              <a:effectLst/>
              <a:latin typeface="Spectral" panose="02020502060000000000" pitchFamily="18" charset="77"/>
            </a:endParaRPr>
          </a:p>
        </p:txBody>
      </p:sp>
    </p:spTree>
    <p:extLst>
      <p:ext uri="{BB962C8B-B14F-4D97-AF65-F5344CB8AC3E}">
        <p14:creationId xmlns:p14="http://schemas.microsoft.com/office/powerpoint/2010/main" val="267408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7769" y="539450"/>
            <a:ext cx="6126998" cy="707886"/>
          </a:xfrm>
          <a:prstGeom prst="rect">
            <a:avLst/>
          </a:prstGeom>
          <a:noFill/>
        </p:spPr>
        <p:txBody>
          <a:bodyPr wrap="none">
            <a:spAutoFit/>
          </a:bodyPr>
          <a:lstStyle/>
          <a:p>
            <a:pPr algn="ctr">
              <a:defRPr sz="2800" b="1">
                <a:solidFill>
                  <a:srgbClr val="003366"/>
                </a:solidFill>
              </a:defRPr>
            </a:pPr>
            <a:r>
              <a:rPr lang="en-GB" sz="4000" dirty="0">
                <a:solidFill>
                  <a:schemeClr val="bg1"/>
                </a:solidFill>
                <a:latin typeface="Spectral" panose="02020502060000000000" pitchFamily="18" charset="0"/>
              </a:rPr>
              <a:t>Overview of Presentation</a:t>
            </a:r>
            <a:endParaRPr sz="4000" dirty="0">
              <a:solidFill>
                <a:schemeClr val="bg1"/>
              </a:solidFill>
              <a:latin typeface="Spectral" panose="02020502060000000000" pitchFamily="18" charset="0"/>
            </a:endParaRPr>
          </a:p>
        </p:txBody>
      </p:sp>
      <p:sp>
        <p:nvSpPr>
          <p:cNvPr id="10" name="TextBox 9">
            <a:extLst>
              <a:ext uri="{FF2B5EF4-FFF2-40B4-BE49-F238E27FC236}">
                <a16:creationId xmlns:a16="http://schemas.microsoft.com/office/drawing/2014/main" id="{5E0FDFA4-16A1-97CB-1EA0-0DAD120192CF}"/>
              </a:ext>
            </a:extLst>
          </p:cNvPr>
          <p:cNvSpPr txBox="1"/>
          <p:nvPr/>
        </p:nvSpPr>
        <p:spPr>
          <a:xfrm>
            <a:off x="1163322" y="1874728"/>
            <a:ext cx="9865355" cy="3108543"/>
          </a:xfrm>
          <a:prstGeom prst="rect">
            <a:avLst/>
          </a:prstGeom>
          <a:noFill/>
        </p:spPr>
        <p:txBody>
          <a:bodyPr wrap="square">
            <a:spAutoFit/>
          </a:bodyPr>
          <a:lstStyle/>
          <a:p>
            <a:r>
              <a:rPr lang="en-GB" sz="2800" dirty="0">
                <a:solidFill>
                  <a:schemeClr val="bg1"/>
                </a:solidFill>
                <a:latin typeface="Spectral" panose="02020502060000000000" pitchFamily="18" charset="0"/>
              </a:rPr>
              <a:t>1. Current Road Financing Status Quo</a:t>
            </a:r>
          </a:p>
          <a:p>
            <a:r>
              <a:rPr lang="en-GB" sz="2800" dirty="0">
                <a:solidFill>
                  <a:schemeClr val="bg1"/>
                </a:solidFill>
                <a:latin typeface="Spectral" panose="02020502060000000000" pitchFamily="18" charset="0"/>
              </a:rPr>
              <a:t>2. Financing Challenges</a:t>
            </a:r>
          </a:p>
          <a:p>
            <a:r>
              <a:rPr lang="en-GB" sz="2800" dirty="0">
                <a:solidFill>
                  <a:schemeClr val="bg1"/>
                </a:solidFill>
                <a:latin typeface="Spectral" panose="02020502060000000000" pitchFamily="18" charset="0"/>
              </a:rPr>
              <a:t>3. Innovative Financing Mechanisms</a:t>
            </a:r>
          </a:p>
          <a:p>
            <a:r>
              <a:rPr lang="en-GB" sz="2800" dirty="0">
                <a:solidFill>
                  <a:schemeClr val="bg1"/>
                </a:solidFill>
                <a:latin typeface="Spectral" panose="02020502060000000000" pitchFamily="18" charset="0"/>
              </a:rPr>
              <a:t>4. Governance and Transparency</a:t>
            </a:r>
          </a:p>
          <a:p>
            <a:r>
              <a:rPr lang="en-GB" sz="2800" dirty="0">
                <a:solidFill>
                  <a:schemeClr val="bg1"/>
                </a:solidFill>
                <a:latin typeface="Spectral" panose="02020502060000000000" pitchFamily="18" charset="0"/>
              </a:rPr>
              <a:t>5. Climate Resilience</a:t>
            </a:r>
          </a:p>
          <a:p>
            <a:r>
              <a:rPr lang="en-GB" sz="2800" dirty="0">
                <a:solidFill>
                  <a:schemeClr val="bg1"/>
                </a:solidFill>
                <a:latin typeface="Spectral" panose="02020502060000000000" pitchFamily="18" charset="0"/>
              </a:rPr>
              <a:t>6. </a:t>
            </a:r>
            <a:r>
              <a:rPr lang="en-GB" sz="2800" dirty="0">
                <a:solidFill>
                  <a:srgbClr val="C00000"/>
                </a:solidFill>
                <a:latin typeface="Spectral" panose="02020502060000000000" pitchFamily="18" charset="0"/>
              </a:rPr>
              <a:t>Regional Corridor Collaboration</a:t>
            </a:r>
          </a:p>
          <a:p>
            <a:r>
              <a:rPr lang="en-GB" sz="2800" dirty="0">
                <a:solidFill>
                  <a:schemeClr val="bg1"/>
                </a:solidFill>
                <a:latin typeface="Spectral" panose="02020502060000000000" pitchFamily="18" charset="0"/>
              </a:rPr>
              <a:t>7. Way Forward</a:t>
            </a:r>
          </a:p>
        </p:txBody>
      </p:sp>
      <p:pic>
        <p:nvPicPr>
          <p:cNvPr id="14" name="Picture 13">
            <a:extLst>
              <a:ext uri="{FF2B5EF4-FFF2-40B4-BE49-F238E27FC236}">
                <a16:creationId xmlns:a16="http://schemas.microsoft.com/office/drawing/2014/main" id="{FA0FBCA4-9D6C-6A2F-5904-4E1AE56DF4A1}"/>
              </a:ext>
            </a:extLst>
          </p:cNvPr>
          <p:cNvPicPr>
            <a:picLocks noChangeAspect="1"/>
          </p:cNvPicPr>
          <p:nvPr/>
        </p:nvPicPr>
        <p:blipFill>
          <a:blip r:embed="rId2"/>
          <a:stretch>
            <a:fillRect/>
          </a:stretch>
        </p:blipFill>
        <p:spPr>
          <a:xfrm>
            <a:off x="11092704" y="282388"/>
            <a:ext cx="728382" cy="6992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8926" y="283678"/>
            <a:ext cx="7427034" cy="984885"/>
          </a:xfrm>
          <a:prstGeom prst="rect">
            <a:avLst/>
          </a:prstGeom>
          <a:noFill/>
        </p:spPr>
        <p:txBody>
          <a:bodyPr wrap="none">
            <a:spAutoFit/>
          </a:bodyPr>
          <a:lstStyle/>
          <a:p>
            <a:endParaRPr dirty="0">
              <a:latin typeface="Spectral" panose="02020502060000000000" pitchFamily="18" charset="0"/>
            </a:endParaRPr>
          </a:p>
          <a:p>
            <a:pPr algn="ctr">
              <a:defRPr sz="2800" b="1"/>
            </a:pPr>
            <a:r>
              <a:rPr lang="en-ZA" sz="4000" b="1" dirty="0">
                <a:solidFill>
                  <a:srgbClr val="003366"/>
                </a:solidFill>
                <a:latin typeface="Spectral" panose="02020502060000000000" pitchFamily="18" charset="0"/>
              </a:rPr>
              <a:t>Current Financing Framework</a:t>
            </a:r>
            <a:endParaRPr sz="4000" b="1" dirty="0">
              <a:solidFill>
                <a:srgbClr val="003366"/>
              </a:solidFill>
              <a:latin typeface="Spectral" panose="02020502060000000000" pitchFamily="18" charset="0"/>
            </a:endParaRPr>
          </a:p>
        </p:txBody>
      </p:sp>
      <p:sp>
        <p:nvSpPr>
          <p:cNvPr id="6" name="TextBox 5"/>
          <p:cNvSpPr txBox="1"/>
          <p:nvPr/>
        </p:nvSpPr>
        <p:spPr>
          <a:xfrm>
            <a:off x="376989" y="1375633"/>
            <a:ext cx="11285621" cy="4985980"/>
          </a:xfrm>
          <a:prstGeom prst="rect">
            <a:avLst/>
          </a:prstGeom>
          <a:noFill/>
        </p:spPr>
        <p:txBody>
          <a:bodyPr wrap="square">
            <a:spAutoFit/>
          </a:bodyPr>
          <a:lstStyle/>
          <a:p>
            <a:pPr marL="914400" lvl="1" indent="-457200">
              <a:buFont typeface="Arial" panose="020B0604020202020204" pitchFamily="34" charset="0"/>
              <a:buChar char="•"/>
            </a:pPr>
            <a:r>
              <a:rPr lang="en-ZA" sz="2800" dirty="0">
                <a:solidFill>
                  <a:srgbClr val="003366"/>
                </a:solidFill>
                <a:latin typeface="Spectral" panose="02020502060000000000" pitchFamily="18" charset="0"/>
              </a:rPr>
              <a:t>Road Maintenance Levy (Petrol M0.84/L, Diesel M0.94/L)</a:t>
            </a:r>
          </a:p>
          <a:p>
            <a:pPr marL="914400" lvl="1" indent="-457200">
              <a:buFont typeface="Arial" panose="020B0604020202020204" pitchFamily="34" charset="0"/>
              <a:buChar char="•"/>
            </a:pPr>
            <a:r>
              <a:rPr lang="en-ZA" sz="2800" dirty="0">
                <a:solidFill>
                  <a:srgbClr val="003366"/>
                </a:solidFill>
                <a:latin typeface="Spectral" panose="02020502060000000000" pitchFamily="18" charset="0"/>
              </a:rPr>
              <a:t>Toll Fees (currently situated at the Borders)</a:t>
            </a:r>
          </a:p>
          <a:p>
            <a:pPr marL="914400" lvl="1" indent="-457200">
              <a:buFont typeface="Arial" panose="020B0604020202020204" pitchFamily="34" charset="0"/>
              <a:buChar char="•"/>
            </a:pPr>
            <a:r>
              <a:rPr lang="en-ZA" sz="2800" dirty="0">
                <a:solidFill>
                  <a:srgbClr val="003366"/>
                </a:solidFill>
                <a:latin typeface="Spectral" panose="02020502060000000000" pitchFamily="18" charset="0"/>
              </a:rPr>
              <a:t>Vehicle Registration and Licensing</a:t>
            </a:r>
          </a:p>
          <a:p>
            <a:pPr marL="914400" lvl="1" indent="-457200">
              <a:buFont typeface="Arial" panose="020B0604020202020204" pitchFamily="34" charset="0"/>
              <a:buChar char="•"/>
            </a:pPr>
            <a:r>
              <a:rPr lang="en-ZA" sz="2800" dirty="0">
                <a:solidFill>
                  <a:srgbClr val="003366"/>
                </a:solidFill>
                <a:latin typeface="Spectral" panose="02020502060000000000" pitchFamily="18" charset="0"/>
              </a:rPr>
              <a:t>Special &amp; Temporary Permits</a:t>
            </a:r>
          </a:p>
          <a:p>
            <a:pPr marL="914400" lvl="1" indent="-457200">
              <a:buFont typeface="Arial" panose="020B0604020202020204" pitchFamily="34" charset="0"/>
              <a:buChar char="•"/>
            </a:pPr>
            <a:r>
              <a:rPr lang="en-ZA" sz="2800" dirty="0">
                <a:solidFill>
                  <a:srgbClr val="003366"/>
                </a:solidFill>
                <a:latin typeface="Spectral" panose="02020502060000000000" pitchFamily="18" charset="0"/>
              </a:rPr>
              <a:t>Overload Penalties</a:t>
            </a:r>
          </a:p>
          <a:p>
            <a:pPr marL="914400" lvl="1" indent="-457200">
              <a:buFont typeface="Arial" panose="020B0604020202020204" pitchFamily="34" charset="0"/>
              <a:buChar char="•"/>
            </a:pPr>
            <a:r>
              <a:rPr lang="en-ZA" sz="2800" dirty="0">
                <a:solidFill>
                  <a:srgbClr val="003366"/>
                </a:solidFill>
                <a:latin typeface="Spectral" panose="02020502060000000000" pitchFamily="18" charset="0"/>
              </a:rPr>
              <a:t>Traffic Offence Fines</a:t>
            </a:r>
          </a:p>
          <a:p>
            <a:pPr marL="914400" lvl="1" indent="-457200">
              <a:buFont typeface="Arial" panose="020B0604020202020204" pitchFamily="34" charset="0"/>
              <a:buChar char="•"/>
            </a:pPr>
            <a:r>
              <a:rPr lang="en-ZA" sz="2800" dirty="0">
                <a:solidFill>
                  <a:srgbClr val="003366"/>
                </a:solidFill>
                <a:latin typeface="Spectral" panose="02020502060000000000" pitchFamily="18" charset="0"/>
              </a:rPr>
              <a:t>Community Council Contributions</a:t>
            </a:r>
          </a:p>
          <a:p>
            <a:pPr marL="914400" lvl="1" indent="-457200">
              <a:buFont typeface="Arial" panose="020B0604020202020204" pitchFamily="34" charset="0"/>
              <a:buChar char="•"/>
            </a:pPr>
            <a:r>
              <a:rPr lang="en-ZA" sz="2800" dirty="0">
                <a:solidFill>
                  <a:srgbClr val="003366"/>
                </a:solidFill>
                <a:latin typeface="Spectral" panose="02020502060000000000" pitchFamily="18" charset="0"/>
              </a:rPr>
              <a:t>Interest on Deposits</a:t>
            </a:r>
          </a:p>
          <a:p>
            <a:pPr marL="914400" lvl="1" indent="-457200">
              <a:buFont typeface="Arial" panose="020B0604020202020204" pitchFamily="34" charset="0"/>
              <a:buChar char="•"/>
            </a:pPr>
            <a:r>
              <a:rPr lang="en-ZA" sz="2800" dirty="0">
                <a:solidFill>
                  <a:srgbClr val="003366"/>
                </a:solidFill>
                <a:latin typeface="Spectral" panose="02020502060000000000" pitchFamily="18" charset="0"/>
              </a:rPr>
              <a:t>Appropriations</a:t>
            </a:r>
          </a:p>
          <a:p>
            <a:pPr marL="914400" lvl="1" indent="-457200">
              <a:buFont typeface="Arial" panose="020B0604020202020204" pitchFamily="34" charset="0"/>
              <a:buChar char="•"/>
            </a:pPr>
            <a:r>
              <a:rPr lang="en-ZA" sz="2800" dirty="0">
                <a:solidFill>
                  <a:srgbClr val="003366"/>
                </a:solidFill>
                <a:latin typeface="Spectral" panose="02020502060000000000" pitchFamily="18" charset="0"/>
              </a:rPr>
              <a:t>Donor Funding (currently not explored)</a:t>
            </a:r>
          </a:p>
          <a:p>
            <a:endParaRPr dirty="0">
              <a:latin typeface="Spectral" panose="02020502060000000000" pitchFamily="18" charset="0"/>
            </a:endParaRPr>
          </a:p>
          <a:p>
            <a:pPr algn="ctr">
              <a:defRPr sz="2000" b="1"/>
            </a:pPr>
            <a:endParaRPr sz="2000" dirty="0">
              <a:latin typeface="Spectral" panose="02020502060000000000" pitchFamily="18" charset="0"/>
            </a:endParaRPr>
          </a:p>
        </p:txBody>
      </p:sp>
      <p:pic>
        <p:nvPicPr>
          <p:cNvPr id="7" name="Picture 6">
            <a:extLst>
              <a:ext uri="{FF2B5EF4-FFF2-40B4-BE49-F238E27FC236}">
                <a16:creationId xmlns:a16="http://schemas.microsoft.com/office/drawing/2014/main" id="{EFAE6809-D7A2-F01A-542A-4A8C51728AC3}"/>
              </a:ext>
            </a:extLst>
          </p:cNvPr>
          <p:cNvPicPr>
            <a:picLocks noChangeAspect="1"/>
          </p:cNvPicPr>
          <p:nvPr/>
        </p:nvPicPr>
        <p:blipFill>
          <a:blip r:embed="rId3"/>
          <a:stretch>
            <a:fillRect/>
          </a:stretch>
        </p:blipFill>
        <p:spPr>
          <a:xfrm>
            <a:off x="10673784" y="5390050"/>
            <a:ext cx="740882" cy="69924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1E878B-2DD9-FFD6-6029-50FAA5C92A4C}"/>
              </a:ext>
            </a:extLst>
          </p:cNvPr>
          <p:cNvSpPr txBox="1"/>
          <p:nvPr/>
        </p:nvSpPr>
        <p:spPr>
          <a:xfrm>
            <a:off x="549648" y="510363"/>
            <a:ext cx="11092704" cy="443198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lang="en-US" altLang="en-US" sz="4000" b="1" dirty="0">
                <a:solidFill>
                  <a:srgbClr val="003366"/>
                </a:solidFill>
                <a:latin typeface="Spectral" panose="02020502060000000000" pitchFamily="18" charset="0"/>
              </a:rPr>
              <a:t>Traffic Demand &amp; Tolling Strategy</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Spectral" panose="02020502060000000000" pitchFamily="18" charset="0"/>
            </a:endParaRPr>
          </a:p>
          <a:p>
            <a:pPr marL="1371600" lvl="2" indent="-457200">
              <a:buFont typeface="Arial" panose="020B0604020202020204" pitchFamily="34" charset="0"/>
              <a:buChar char="•"/>
            </a:pPr>
            <a:r>
              <a:rPr lang="en-GB" sz="2800" dirty="0">
                <a:solidFill>
                  <a:srgbClr val="003366"/>
                </a:solidFill>
                <a:latin typeface="Spectral" panose="02020502060000000000" pitchFamily="18" charset="0"/>
              </a:rPr>
              <a:t>Current tolling limited to border toll gates.</a:t>
            </a:r>
          </a:p>
          <a:p>
            <a:pPr marL="457200" indent="-457200">
              <a:buFont typeface="Arial" panose="020B0604020202020204" pitchFamily="34" charset="0"/>
              <a:buChar char="•"/>
            </a:pPr>
            <a:endParaRPr lang="en-GB" sz="2800" dirty="0">
              <a:solidFill>
                <a:srgbClr val="003366"/>
              </a:solidFill>
              <a:latin typeface="Spectral" panose="02020502060000000000" pitchFamily="18" charset="0"/>
            </a:endParaRPr>
          </a:p>
          <a:p>
            <a:pPr marL="1200150" lvl="2" indent="-285750">
              <a:buFont typeface="Arial" panose="020B0604020202020204" pitchFamily="34" charset="0"/>
              <a:buChar char="•"/>
            </a:pPr>
            <a:r>
              <a:rPr lang="en-GB" sz="2800" dirty="0">
                <a:solidFill>
                  <a:srgbClr val="003366"/>
                </a:solidFill>
                <a:latin typeface="Spectral" panose="02020502060000000000" pitchFamily="18" charset="0"/>
              </a:rPr>
              <a:t>Traffic study underway exploring:</a:t>
            </a:r>
          </a:p>
          <a:p>
            <a:pPr marL="1657350" lvl="3" indent="-285750">
              <a:buFont typeface="Arial" panose="020B0604020202020204" pitchFamily="34" charset="0"/>
              <a:buChar char="•"/>
            </a:pPr>
            <a:r>
              <a:rPr lang="en-GB" sz="2800" dirty="0">
                <a:solidFill>
                  <a:srgbClr val="003366"/>
                </a:solidFill>
                <a:latin typeface="Spectral" panose="02020502060000000000" pitchFamily="18" charset="0"/>
              </a:rPr>
              <a:t>Inland toll roads</a:t>
            </a:r>
          </a:p>
          <a:p>
            <a:pPr marL="1657350" lvl="3" indent="-285750">
              <a:buFont typeface="Arial" panose="020B0604020202020204" pitchFamily="34" charset="0"/>
              <a:buChar char="•"/>
            </a:pPr>
            <a:r>
              <a:rPr lang="en-GB" sz="2800" dirty="0">
                <a:solidFill>
                  <a:srgbClr val="003366"/>
                </a:solidFill>
                <a:latin typeface="Spectral" panose="02020502060000000000" pitchFamily="18" charset="0"/>
              </a:rPr>
              <a:t>Strategic corridor tolling</a:t>
            </a:r>
          </a:p>
          <a:p>
            <a:pPr marL="1657350" lvl="3" indent="-285750">
              <a:buFont typeface="Arial" panose="020B0604020202020204" pitchFamily="34" charset="0"/>
              <a:buChar char="•"/>
            </a:pPr>
            <a:r>
              <a:rPr lang="en-GB" sz="2800" dirty="0">
                <a:solidFill>
                  <a:srgbClr val="003366"/>
                </a:solidFill>
                <a:latin typeface="Spectral" panose="02020502060000000000" pitchFamily="18" charset="0"/>
              </a:rPr>
              <a:t>Electronic tolling systems</a:t>
            </a:r>
          </a:p>
          <a:p>
            <a:pPr marL="742950" lvl="1" indent="-285750">
              <a:buFont typeface="Arial" panose="020B0604020202020204" pitchFamily="34" charset="0"/>
              <a:buChar char="•"/>
            </a:pPr>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	Goal: strengthen user-pay financing model</a:t>
            </a:r>
            <a:endParaRPr lang="en-US" altLang="en-US" sz="2800" dirty="0">
              <a:solidFill>
                <a:srgbClr val="003366"/>
              </a:solidFill>
              <a:latin typeface="Spectral" panose="02020502060000000000" pitchFamily="18" charset="0"/>
            </a:endParaRPr>
          </a:p>
        </p:txBody>
      </p:sp>
      <p:pic>
        <p:nvPicPr>
          <p:cNvPr id="5" name="Picture 4">
            <a:extLst>
              <a:ext uri="{FF2B5EF4-FFF2-40B4-BE49-F238E27FC236}">
                <a16:creationId xmlns:a16="http://schemas.microsoft.com/office/drawing/2014/main" id="{52B23E5C-7725-D20F-B2A5-926BCB69672A}"/>
              </a:ext>
            </a:extLst>
          </p:cNvPr>
          <p:cNvPicPr>
            <a:picLocks noChangeAspect="1"/>
          </p:cNvPicPr>
          <p:nvPr/>
        </p:nvPicPr>
        <p:blipFill>
          <a:blip r:embed="rId3">
            <a:alphaModFix amt="50000"/>
          </a:blip>
          <a:stretch>
            <a:fillRect/>
          </a:stretch>
        </p:blipFill>
        <p:spPr>
          <a:xfrm rot="8583234">
            <a:off x="8048090" y="-1773724"/>
            <a:ext cx="3381042" cy="6858000"/>
          </a:xfrm>
          <a:prstGeom prst="rect">
            <a:avLst/>
          </a:prstGeom>
        </p:spPr>
      </p:pic>
      <p:pic>
        <p:nvPicPr>
          <p:cNvPr id="6" name="Picture 5">
            <a:extLst>
              <a:ext uri="{FF2B5EF4-FFF2-40B4-BE49-F238E27FC236}">
                <a16:creationId xmlns:a16="http://schemas.microsoft.com/office/drawing/2014/main" id="{44E5397B-E43E-CF66-DD91-18E53258C061}"/>
              </a:ext>
            </a:extLst>
          </p:cNvPr>
          <p:cNvPicPr>
            <a:picLocks noChangeAspect="1"/>
          </p:cNvPicPr>
          <p:nvPr/>
        </p:nvPicPr>
        <p:blipFill>
          <a:blip r:embed="rId4"/>
          <a:stretch>
            <a:fillRect/>
          </a:stretch>
        </p:blipFill>
        <p:spPr>
          <a:xfrm>
            <a:off x="11092704" y="282388"/>
            <a:ext cx="728382" cy="699247"/>
          </a:xfrm>
          <a:prstGeom prst="rect">
            <a:avLst/>
          </a:prstGeom>
        </p:spPr>
      </p:pic>
    </p:spTree>
    <p:extLst>
      <p:ext uri="{BB962C8B-B14F-4D97-AF65-F5344CB8AC3E}">
        <p14:creationId xmlns:p14="http://schemas.microsoft.com/office/powerpoint/2010/main" val="210432660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F51CCFE0-FD94-4D60-BBAA-AD3C85B7CC25}"/>
              </a:ext>
            </a:extLst>
          </p:cNvPr>
          <p:cNvSpPr txBox="1"/>
          <p:nvPr/>
        </p:nvSpPr>
        <p:spPr>
          <a:xfrm>
            <a:off x="1404205" y="791373"/>
            <a:ext cx="8856213" cy="5386090"/>
          </a:xfrm>
          <a:prstGeom prst="rect">
            <a:avLst/>
          </a:prstGeom>
          <a:noFill/>
        </p:spPr>
        <p:txBody>
          <a:bodyPr wrap="square" rtlCol="0" anchor="b">
            <a:spAutoFit/>
          </a:bodyPr>
          <a:lstStyle/>
          <a:p>
            <a:r>
              <a:rPr lang="en-GB" sz="4000" b="1" dirty="0">
                <a:solidFill>
                  <a:srgbClr val="003366"/>
                </a:solidFill>
                <a:latin typeface="Spectral" panose="02020502060000000000" pitchFamily="18" charset="0"/>
              </a:rPr>
              <a:t>Innovative Financing Mechanisms</a:t>
            </a:r>
          </a:p>
          <a:p>
            <a:pPr algn="ctr"/>
            <a:endParaRPr lang="en-GB" sz="4000" b="1" dirty="0">
              <a:latin typeface="Spectral Medium" panose="02020502060000000000" pitchFamily="18" charset="77"/>
            </a:endParaRPr>
          </a:p>
          <a:p>
            <a:pPr marL="457200" indent="-457200">
              <a:buFont typeface="Arial" panose="020B0604020202020204" pitchFamily="34" charset="0"/>
              <a:buChar char="•"/>
            </a:pPr>
            <a:r>
              <a:rPr lang="en-GB" sz="2800" dirty="0">
                <a:solidFill>
                  <a:srgbClr val="003366"/>
                </a:solidFill>
                <a:latin typeface="Spectral" panose="02020502060000000000" pitchFamily="18" charset="0"/>
              </a:rPr>
              <a:t>Indexation of existing road user charges</a:t>
            </a:r>
          </a:p>
          <a:p>
            <a:pPr marL="457200" indent="-457200">
              <a:buFont typeface="Arial" panose="020B0604020202020204" pitchFamily="34" charset="0"/>
              <a:buChar char="•"/>
            </a:pPr>
            <a:r>
              <a:rPr lang="en-GB" sz="2800" dirty="0">
                <a:solidFill>
                  <a:srgbClr val="003366"/>
                </a:solidFill>
                <a:latin typeface="Spectral" panose="02020502060000000000" pitchFamily="18" charset="0"/>
              </a:rPr>
              <a:t>Transfer of all road user charges to the Fund</a:t>
            </a:r>
          </a:p>
          <a:p>
            <a:pPr marL="457200" indent="-457200">
              <a:buFont typeface="Arial" panose="020B0604020202020204" pitchFamily="34" charset="0"/>
              <a:buChar char="•"/>
            </a:pPr>
            <a:r>
              <a:rPr lang="en-GB" sz="2800" dirty="0">
                <a:solidFill>
                  <a:srgbClr val="003366"/>
                </a:solidFill>
                <a:latin typeface="Spectral" panose="02020502060000000000" pitchFamily="18" charset="0"/>
              </a:rPr>
              <a:t>New permit systems (meter taxis, commercial operators)</a:t>
            </a:r>
          </a:p>
          <a:p>
            <a:pPr marL="457200" indent="-457200">
              <a:buFont typeface="Arial" panose="020B0604020202020204" pitchFamily="34" charset="0"/>
              <a:buChar char="•"/>
            </a:pPr>
            <a:r>
              <a:rPr lang="en-GB" sz="2800" dirty="0">
                <a:solidFill>
                  <a:srgbClr val="003366"/>
                </a:solidFill>
                <a:latin typeface="Spectral" panose="02020502060000000000" pitchFamily="18" charset="0"/>
              </a:rPr>
              <a:t>Distance-based road user charges</a:t>
            </a:r>
          </a:p>
          <a:p>
            <a:pPr marL="457200" indent="-457200">
              <a:buFont typeface="Arial" panose="020B0604020202020204" pitchFamily="34" charset="0"/>
              <a:buChar char="•"/>
            </a:pPr>
            <a:r>
              <a:rPr lang="en-GB" sz="2800" dirty="0">
                <a:solidFill>
                  <a:srgbClr val="003366"/>
                </a:solidFill>
                <a:latin typeface="Spectral" panose="02020502060000000000" pitchFamily="18" charset="0"/>
              </a:rPr>
              <a:t>Transit freight levy</a:t>
            </a:r>
          </a:p>
          <a:p>
            <a:pPr marL="457200" indent="-457200">
              <a:buFont typeface="Arial" panose="020B0604020202020204" pitchFamily="34" charset="0"/>
              <a:buChar char="•"/>
            </a:pPr>
            <a:r>
              <a:rPr lang="en-GB" sz="2800" dirty="0">
                <a:solidFill>
                  <a:srgbClr val="003366"/>
                </a:solidFill>
                <a:latin typeface="Spectral" panose="02020502060000000000" pitchFamily="18" charset="0"/>
              </a:rPr>
              <a:t>PPPs on tolling</a:t>
            </a:r>
          </a:p>
          <a:p>
            <a:pPr marL="457200" indent="-457200">
              <a:buFont typeface="Arial" panose="020B0604020202020204" pitchFamily="34" charset="0"/>
              <a:buChar char="•"/>
            </a:pPr>
            <a:r>
              <a:rPr lang="en-GB" sz="2800" dirty="0">
                <a:solidFill>
                  <a:srgbClr val="003366"/>
                </a:solidFill>
                <a:latin typeface="Spectral" panose="02020502060000000000" pitchFamily="18" charset="0"/>
              </a:rPr>
              <a:t>Explore grants</a:t>
            </a:r>
          </a:p>
          <a:p>
            <a:pPr algn="ctr"/>
            <a:endParaRPr lang="id-ID" sz="4000" b="1" dirty="0">
              <a:solidFill>
                <a:srgbClr val="1557A8"/>
              </a:solidFill>
              <a:latin typeface="Spectral Medium" panose="02020502060000000000" pitchFamily="18" charset="77"/>
            </a:endParaRPr>
          </a:p>
        </p:txBody>
      </p:sp>
      <p:sp>
        <p:nvSpPr>
          <p:cNvPr id="61" name="TextBox 60">
            <a:extLst>
              <a:ext uri="{FF2B5EF4-FFF2-40B4-BE49-F238E27FC236}">
                <a16:creationId xmlns:a16="http://schemas.microsoft.com/office/drawing/2014/main" id="{9DC37258-262A-D74F-A657-D456BAB6146A}"/>
              </a:ext>
            </a:extLst>
          </p:cNvPr>
          <p:cNvSpPr txBox="1"/>
          <p:nvPr/>
        </p:nvSpPr>
        <p:spPr>
          <a:xfrm>
            <a:off x="298077" y="6384979"/>
            <a:ext cx="3296778" cy="215444"/>
          </a:xfrm>
          <a:prstGeom prst="rect">
            <a:avLst/>
          </a:prstGeom>
          <a:noFill/>
        </p:spPr>
        <p:txBody>
          <a:bodyPr wrap="square" rtlCol="0">
            <a:spAutoFit/>
          </a:bodyPr>
          <a:lstStyle/>
          <a:p>
            <a:r>
              <a:rPr lang="en-US" sz="800" spc="300" dirty="0">
                <a:solidFill>
                  <a:srgbClr val="B5B9D3"/>
                </a:solidFill>
                <a:latin typeface="Spectral" panose="02020502060000000000" pitchFamily="18" charset="77"/>
              </a:rPr>
              <a:t>Road Fund </a:t>
            </a:r>
            <a:r>
              <a:rPr lang="en-US" sz="800" spc="300" dirty="0" err="1">
                <a:solidFill>
                  <a:srgbClr val="B5B9D3"/>
                </a:solidFill>
                <a:latin typeface="Spectral" panose="02020502060000000000" pitchFamily="18" charset="77"/>
              </a:rPr>
              <a:t>Secreteriat</a:t>
            </a:r>
            <a:r>
              <a:rPr lang="en-US" sz="800" spc="300" dirty="0">
                <a:solidFill>
                  <a:srgbClr val="B5B9D3"/>
                </a:solidFill>
                <a:latin typeface="Spectral" panose="02020502060000000000" pitchFamily="18" charset="77"/>
              </a:rPr>
              <a:t> Lesotho</a:t>
            </a:r>
          </a:p>
        </p:txBody>
      </p:sp>
      <p:pic>
        <p:nvPicPr>
          <p:cNvPr id="67" name="Picture 66">
            <a:extLst>
              <a:ext uri="{FF2B5EF4-FFF2-40B4-BE49-F238E27FC236}">
                <a16:creationId xmlns:a16="http://schemas.microsoft.com/office/drawing/2014/main" id="{CD421DC9-C996-524B-8FA8-39ADF8C30977}"/>
              </a:ext>
            </a:extLst>
          </p:cNvPr>
          <p:cNvPicPr>
            <a:picLocks noChangeAspect="1"/>
          </p:cNvPicPr>
          <p:nvPr/>
        </p:nvPicPr>
        <p:blipFill>
          <a:blip r:embed="rId2"/>
          <a:stretch>
            <a:fillRect/>
          </a:stretch>
        </p:blipFill>
        <p:spPr>
          <a:xfrm>
            <a:off x="11086454" y="282387"/>
            <a:ext cx="740882" cy="699247"/>
          </a:xfrm>
          <a:prstGeom prst="rect">
            <a:avLst/>
          </a:prstGeom>
        </p:spPr>
      </p:pic>
    </p:spTree>
    <p:extLst>
      <p:ext uri="{BB962C8B-B14F-4D97-AF65-F5344CB8AC3E}">
        <p14:creationId xmlns:p14="http://schemas.microsoft.com/office/powerpoint/2010/main" val="167078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55520" y="274321"/>
            <a:ext cx="7335663" cy="984885"/>
          </a:xfrm>
          <a:prstGeom prst="rect">
            <a:avLst/>
          </a:prstGeom>
          <a:noFill/>
        </p:spPr>
        <p:txBody>
          <a:bodyPr wrap="none">
            <a:spAutoFit/>
          </a:bodyPr>
          <a:lstStyle/>
          <a:p>
            <a:pPr defTabSz="457200"/>
            <a:endParaRPr dirty="0">
              <a:solidFill>
                <a:prstClr val="black"/>
              </a:solidFill>
              <a:latin typeface="Calibri"/>
            </a:endParaRPr>
          </a:p>
          <a:p>
            <a:pPr defTabSz="457200">
              <a:defRPr sz="2800" b="1" i="0">
                <a:solidFill>
                  <a:srgbClr val="003366"/>
                </a:solidFill>
              </a:defRPr>
            </a:pPr>
            <a:r>
              <a:rPr lang="en-GB" sz="4000" b="1" dirty="0">
                <a:solidFill>
                  <a:srgbClr val="003366"/>
                </a:solidFill>
                <a:latin typeface="Spectral" panose="02020502060000000000" pitchFamily="18" charset="0"/>
              </a:rPr>
              <a:t>Governance and Transparency</a:t>
            </a:r>
            <a:endParaRPr sz="4000" b="1" dirty="0">
              <a:solidFill>
                <a:srgbClr val="003366"/>
              </a:solidFill>
              <a:latin typeface="Spectral" panose="02020502060000000000" pitchFamily="18" charset="0"/>
            </a:endParaRPr>
          </a:p>
        </p:txBody>
      </p:sp>
      <p:sp>
        <p:nvSpPr>
          <p:cNvPr id="5" name="TextBox 4"/>
          <p:cNvSpPr txBox="1"/>
          <p:nvPr/>
        </p:nvSpPr>
        <p:spPr>
          <a:xfrm>
            <a:off x="1364532" y="1537115"/>
            <a:ext cx="10278119" cy="4832092"/>
          </a:xfrm>
          <a:prstGeom prst="rect">
            <a:avLst/>
          </a:prstGeom>
          <a:noFill/>
        </p:spPr>
        <p:txBody>
          <a:bodyPr wrap="square">
            <a:spAutoFit/>
          </a:bodyPr>
          <a:lstStyle/>
          <a:p>
            <a:r>
              <a:rPr lang="en-GB" sz="2800" dirty="0">
                <a:solidFill>
                  <a:srgbClr val="003366"/>
                </a:solidFill>
                <a:latin typeface="Spectral" panose="02020502060000000000" pitchFamily="18" charset="0"/>
              </a:rPr>
              <a:t>• Professional governing board</a:t>
            </a:r>
          </a:p>
          <a:p>
            <a:endParaRPr lang="en-GB" sz="2800" dirty="0">
              <a:solidFill>
                <a:srgbClr val="003366"/>
              </a:solidFill>
              <a:latin typeface="Spectral" panose="02020502060000000000" pitchFamily="18" charset="0"/>
            </a:endParaRPr>
          </a:p>
          <a:p>
            <a:pPr marL="457200" indent="-457200">
              <a:buFont typeface="Arial" panose="020B0604020202020204" pitchFamily="34" charset="0"/>
              <a:buChar char="•"/>
            </a:pPr>
            <a:r>
              <a:rPr lang="en-GB" sz="2800" dirty="0">
                <a:solidFill>
                  <a:srgbClr val="003366"/>
                </a:solidFill>
                <a:latin typeface="Spectral" panose="02020502060000000000" pitchFamily="18" charset="0"/>
              </a:rPr>
              <a:t>Minister responsible for finance to have power to review road user charges.</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 Independent technical audits</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 Transparent project allocation</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 Performance monitoring of implementing agencies</a:t>
            </a:r>
          </a:p>
          <a:p>
            <a:endParaRPr lang="en-GB" sz="2800" dirty="0">
              <a:solidFill>
                <a:srgbClr val="003366"/>
              </a:solidFill>
              <a:latin typeface="Spectral" panose="02020502060000000000" pitchFamily="18" charset="0"/>
            </a:endParaRPr>
          </a:p>
        </p:txBody>
      </p:sp>
      <p:pic>
        <p:nvPicPr>
          <p:cNvPr id="2" name="Picture 1">
            <a:extLst>
              <a:ext uri="{FF2B5EF4-FFF2-40B4-BE49-F238E27FC236}">
                <a16:creationId xmlns:a16="http://schemas.microsoft.com/office/drawing/2014/main" id="{239AB7F2-CDA7-C2A5-1A48-614A035F4E5D}"/>
              </a:ext>
            </a:extLst>
          </p:cNvPr>
          <p:cNvPicPr>
            <a:picLocks noChangeAspect="1"/>
          </p:cNvPicPr>
          <p:nvPr/>
        </p:nvPicPr>
        <p:blipFill>
          <a:blip r:embed="rId2"/>
          <a:stretch>
            <a:fillRect/>
          </a:stretch>
        </p:blipFill>
        <p:spPr>
          <a:xfrm>
            <a:off x="11086454" y="282387"/>
            <a:ext cx="740882" cy="6992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2894" y="449310"/>
            <a:ext cx="4633000" cy="707886"/>
          </a:xfrm>
          <a:prstGeom prst="rect">
            <a:avLst/>
          </a:prstGeom>
          <a:noFill/>
        </p:spPr>
        <p:txBody>
          <a:bodyPr wrap="none">
            <a:spAutoFit/>
          </a:bodyPr>
          <a:lstStyle/>
          <a:p>
            <a:pPr>
              <a:defRPr sz="2800" b="1">
                <a:solidFill>
                  <a:srgbClr val="003366"/>
                </a:solidFill>
              </a:defRPr>
            </a:pPr>
            <a:r>
              <a:rPr lang="en-GB" sz="4000" dirty="0">
                <a:latin typeface="Spectral" panose="02020502060000000000" pitchFamily="18" charset="0"/>
              </a:rPr>
              <a:t>Climate Resilience</a:t>
            </a:r>
            <a:endParaRPr sz="4000" dirty="0">
              <a:latin typeface="Spectral" panose="02020502060000000000" pitchFamily="18" charset="0"/>
            </a:endParaRPr>
          </a:p>
        </p:txBody>
      </p:sp>
      <p:sp>
        <p:nvSpPr>
          <p:cNvPr id="4" name="TextBox 3"/>
          <p:cNvSpPr txBox="1"/>
          <p:nvPr/>
        </p:nvSpPr>
        <p:spPr>
          <a:xfrm>
            <a:off x="1417600" y="1835628"/>
            <a:ext cx="8457765" cy="3108543"/>
          </a:xfrm>
          <a:prstGeom prst="rect">
            <a:avLst/>
          </a:prstGeom>
          <a:noFill/>
        </p:spPr>
        <p:txBody>
          <a:bodyPr wrap="none">
            <a:spAutoFit/>
          </a:bodyPr>
          <a:lstStyle/>
          <a:p>
            <a:r>
              <a:rPr lang="en-GB" sz="2800" dirty="0">
                <a:solidFill>
                  <a:srgbClr val="003366"/>
                </a:solidFill>
                <a:latin typeface="Spectral" panose="02020502060000000000" pitchFamily="18" charset="0"/>
              </a:rPr>
              <a:t>Climate risks affecting road networks:</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 Flood damage</a:t>
            </a:r>
          </a:p>
          <a:p>
            <a:r>
              <a:rPr lang="en-GB" sz="2800" dirty="0">
                <a:solidFill>
                  <a:srgbClr val="003366"/>
                </a:solidFill>
                <a:latin typeface="Spectral" panose="02020502060000000000" pitchFamily="18" charset="0"/>
              </a:rPr>
              <a:t>• Landslides</a:t>
            </a:r>
          </a:p>
          <a:p>
            <a:r>
              <a:rPr lang="en-GB" sz="2800" dirty="0">
                <a:solidFill>
                  <a:srgbClr val="003366"/>
                </a:solidFill>
                <a:latin typeface="Spectral" panose="02020502060000000000" pitchFamily="18" charset="0"/>
              </a:rPr>
              <a:t>• Accelerated pavement deterioration</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Mountain terrain increases vulnerability in Lesotho</a:t>
            </a:r>
            <a:r>
              <a:rPr lang="en-GB" sz="2800" dirty="0">
                <a:latin typeface="Spectral" panose="02020502060000000000" pitchFamily="18" charset="0"/>
              </a:rPr>
              <a:t>.</a:t>
            </a:r>
          </a:p>
        </p:txBody>
      </p:sp>
      <p:sp>
        <p:nvSpPr>
          <p:cNvPr id="5" name="TextBox 4"/>
          <p:cNvSpPr txBox="1"/>
          <p:nvPr/>
        </p:nvSpPr>
        <p:spPr>
          <a:xfrm>
            <a:off x="12767397" y="182880"/>
            <a:ext cx="678006" cy="338554"/>
          </a:xfrm>
          <a:prstGeom prst="rect">
            <a:avLst/>
          </a:prstGeom>
          <a:noFill/>
        </p:spPr>
        <p:txBody>
          <a:bodyPr wrap="none">
            <a:spAutoFit/>
          </a:bodyPr>
          <a:lstStyle/>
          <a:p>
            <a:pPr algn="ctr">
              <a:defRPr sz="1600" b="1"/>
            </a:pPr>
            <a:r>
              <a:rPr sz="1600"/>
              <a:t>LOGO</a:t>
            </a:r>
          </a:p>
        </p:txBody>
      </p:sp>
      <p:pic>
        <p:nvPicPr>
          <p:cNvPr id="6" name="Picture 5">
            <a:extLst>
              <a:ext uri="{FF2B5EF4-FFF2-40B4-BE49-F238E27FC236}">
                <a16:creationId xmlns:a16="http://schemas.microsoft.com/office/drawing/2014/main" id="{C6D0BDAC-B96C-04DF-0A2C-8E6365B01BE8}"/>
              </a:ext>
            </a:extLst>
          </p:cNvPr>
          <p:cNvPicPr>
            <a:picLocks noChangeAspect="1"/>
          </p:cNvPicPr>
          <p:nvPr/>
        </p:nvPicPr>
        <p:blipFill>
          <a:blip r:embed="rId2"/>
          <a:stretch>
            <a:fillRect/>
          </a:stretch>
        </p:blipFill>
        <p:spPr>
          <a:xfrm>
            <a:off x="11086454" y="282387"/>
            <a:ext cx="740882" cy="6992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b="1" dirty="0">
                <a:solidFill>
                  <a:srgbClr val="003366"/>
                </a:solidFill>
                <a:latin typeface="Spectral" panose="02020502060000000000" pitchFamily="18" charset="0"/>
                <a:ea typeface="+mn-ea"/>
                <a:cs typeface="+mn-cs"/>
              </a:rPr>
              <a:t>Climate Resilient Strategies</a:t>
            </a:r>
          </a:p>
        </p:txBody>
      </p:sp>
      <p:sp>
        <p:nvSpPr>
          <p:cNvPr id="3" name="Content Placeholder 2"/>
          <p:cNvSpPr>
            <a:spLocks noGrp="1"/>
          </p:cNvSpPr>
          <p:nvPr>
            <p:ph idx="1"/>
          </p:nvPr>
        </p:nvSpPr>
        <p:spPr/>
        <p:txBody>
          <a:bodyPr>
            <a:normAutofit/>
          </a:bodyPr>
          <a:lstStyle/>
          <a:p>
            <a:r>
              <a:rPr sz="2800" dirty="0">
                <a:solidFill>
                  <a:srgbClr val="003366"/>
                </a:solidFill>
                <a:latin typeface="Spectral" panose="02020502060000000000" pitchFamily="18" charset="0"/>
              </a:rPr>
              <a:t>Improved drainage </a:t>
            </a:r>
            <a:r>
              <a:rPr lang="en-GB" sz="2800" dirty="0">
                <a:solidFill>
                  <a:srgbClr val="003366"/>
                </a:solidFill>
                <a:latin typeface="Spectral" panose="02020502060000000000" pitchFamily="18" charset="0"/>
              </a:rPr>
              <a:t>system</a:t>
            </a:r>
          </a:p>
          <a:p>
            <a:r>
              <a:rPr sz="2800" dirty="0">
                <a:solidFill>
                  <a:srgbClr val="003366"/>
                </a:solidFill>
                <a:latin typeface="Spectral" panose="02020502060000000000" pitchFamily="18" charset="0"/>
              </a:rPr>
              <a:t>Slope stabilization</a:t>
            </a:r>
            <a:endParaRPr lang="en-GB" sz="2800" dirty="0">
              <a:solidFill>
                <a:srgbClr val="003366"/>
              </a:solidFill>
              <a:latin typeface="Spectral" panose="02020502060000000000" pitchFamily="18" charset="0"/>
            </a:endParaRPr>
          </a:p>
          <a:p>
            <a:r>
              <a:rPr sz="2800" dirty="0">
                <a:solidFill>
                  <a:srgbClr val="003366"/>
                </a:solidFill>
                <a:latin typeface="Spectral" panose="02020502060000000000" pitchFamily="18" charset="0"/>
              </a:rPr>
              <a:t>Climate-adapted pavement materials</a:t>
            </a:r>
          </a:p>
          <a:p>
            <a:r>
              <a:rPr sz="2800" dirty="0">
                <a:solidFill>
                  <a:srgbClr val="003366"/>
                </a:solidFill>
                <a:latin typeface="Spectral" panose="02020502060000000000" pitchFamily="18" charset="0"/>
              </a:rPr>
              <a:t>Preventive maintenance programs</a:t>
            </a:r>
          </a:p>
          <a:p>
            <a:r>
              <a:rPr sz="2800" dirty="0">
                <a:solidFill>
                  <a:srgbClr val="003366"/>
                </a:solidFill>
                <a:latin typeface="Spectral" panose="02020502060000000000" pitchFamily="18" charset="0"/>
              </a:rPr>
              <a:t>Road asset management systems</a:t>
            </a:r>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Supporting the Disaster Management Authority on road related disasters (Yet to solidify framework)</a:t>
            </a:r>
            <a:endParaRPr sz="2800" dirty="0">
              <a:solidFill>
                <a:srgbClr val="003366"/>
              </a:solidFill>
              <a:latin typeface="Spectral" panose="02020502060000000000"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4080" y="365760"/>
            <a:ext cx="8076250" cy="707886"/>
          </a:xfrm>
          <a:prstGeom prst="rect">
            <a:avLst/>
          </a:prstGeom>
          <a:noFill/>
        </p:spPr>
        <p:txBody>
          <a:bodyPr wrap="none">
            <a:spAutoFit/>
          </a:bodyPr>
          <a:lstStyle/>
          <a:p>
            <a:pPr>
              <a:defRPr sz="2800" b="1">
                <a:solidFill>
                  <a:srgbClr val="003366"/>
                </a:solidFill>
              </a:defRPr>
            </a:pPr>
            <a:r>
              <a:rPr lang="en-ZA" sz="4000" dirty="0">
                <a:latin typeface="Spectral" panose="02020502060000000000" pitchFamily="18" charset="0"/>
              </a:rPr>
              <a:t>Climate Financing Opportunities</a:t>
            </a:r>
            <a:endParaRPr sz="4000" dirty="0">
              <a:latin typeface="Spectral" panose="02020502060000000000" pitchFamily="18" charset="0"/>
            </a:endParaRPr>
          </a:p>
        </p:txBody>
      </p:sp>
      <p:sp>
        <p:nvSpPr>
          <p:cNvPr id="4" name="TextBox 3"/>
          <p:cNvSpPr txBox="1"/>
          <p:nvPr/>
        </p:nvSpPr>
        <p:spPr>
          <a:xfrm>
            <a:off x="917467" y="1975344"/>
            <a:ext cx="10168987" cy="3539430"/>
          </a:xfrm>
          <a:prstGeom prst="rect">
            <a:avLst/>
          </a:prstGeom>
          <a:noFill/>
        </p:spPr>
        <p:txBody>
          <a:bodyPr wrap="square">
            <a:spAutoFit/>
          </a:bodyPr>
          <a:lstStyle/>
          <a:p>
            <a:r>
              <a:rPr lang="en-GB" sz="2800" dirty="0"/>
              <a:t>• </a:t>
            </a:r>
            <a:r>
              <a:rPr lang="en-GB" sz="2800" dirty="0">
                <a:solidFill>
                  <a:srgbClr val="003366"/>
                </a:solidFill>
                <a:latin typeface="Spectral" panose="02020502060000000000" pitchFamily="18" charset="0"/>
              </a:rPr>
              <a:t>Green Climate Fund</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 African Development Bank</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 World Bank climate programs</a:t>
            </a:r>
          </a:p>
          <a:p>
            <a:endParaRPr lang="en-GB" sz="2800" dirty="0">
              <a:solidFill>
                <a:srgbClr val="003366"/>
              </a:solidFill>
              <a:latin typeface="Spectral" panose="02020502060000000000" pitchFamily="18" charset="0"/>
            </a:endParaRPr>
          </a:p>
          <a:p>
            <a:r>
              <a:rPr lang="en-GB" sz="2800" dirty="0">
                <a:solidFill>
                  <a:srgbClr val="003366"/>
                </a:solidFill>
                <a:latin typeface="Spectral" panose="02020502060000000000" pitchFamily="18" charset="0"/>
              </a:rPr>
              <a:t>Climate adaptation financing can support resilient road infrastructure</a:t>
            </a:r>
            <a:r>
              <a:rPr lang="en-GB" sz="2800" dirty="0"/>
              <a:t>.</a:t>
            </a:r>
          </a:p>
        </p:txBody>
      </p:sp>
      <p:sp>
        <p:nvSpPr>
          <p:cNvPr id="5" name="TextBox 4"/>
          <p:cNvSpPr txBox="1"/>
          <p:nvPr/>
        </p:nvSpPr>
        <p:spPr>
          <a:xfrm>
            <a:off x="12767397" y="182880"/>
            <a:ext cx="678006" cy="338554"/>
          </a:xfrm>
          <a:prstGeom prst="rect">
            <a:avLst/>
          </a:prstGeom>
          <a:noFill/>
        </p:spPr>
        <p:txBody>
          <a:bodyPr wrap="none">
            <a:spAutoFit/>
          </a:bodyPr>
          <a:lstStyle/>
          <a:p>
            <a:pPr algn="ctr">
              <a:defRPr sz="1600" b="1"/>
            </a:pPr>
            <a:r>
              <a:rPr sz="1600"/>
              <a:t>LOGO</a:t>
            </a:r>
          </a:p>
        </p:txBody>
      </p:sp>
      <p:pic>
        <p:nvPicPr>
          <p:cNvPr id="7" name="Picture 6">
            <a:extLst>
              <a:ext uri="{FF2B5EF4-FFF2-40B4-BE49-F238E27FC236}">
                <a16:creationId xmlns:a16="http://schemas.microsoft.com/office/drawing/2014/main" id="{C295B1D4-7386-D033-C13D-6EE5A72F47E1}"/>
              </a:ext>
            </a:extLst>
          </p:cNvPr>
          <p:cNvPicPr>
            <a:picLocks noChangeAspect="1"/>
          </p:cNvPicPr>
          <p:nvPr/>
        </p:nvPicPr>
        <p:blipFill>
          <a:blip r:embed="rId2"/>
          <a:stretch>
            <a:fillRect/>
          </a:stretch>
        </p:blipFill>
        <p:spPr>
          <a:xfrm>
            <a:off x="11086454" y="282387"/>
            <a:ext cx="740882" cy="699247"/>
          </a:xfrm>
          <a:prstGeom prst="rect">
            <a:avLst/>
          </a:prstGeom>
        </p:spPr>
      </p:pic>
    </p:spTree>
  </p:cSld>
  <p:clrMapOvr>
    <a:masterClrMapping/>
  </p:clrMapOvr>
</p:sld>
</file>

<file path=ppt/theme/theme1.xml><?xml version="1.0" encoding="utf-8"?>
<a:theme xmlns:a="http://schemas.openxmlformats.org/drawingml/2006/main" name="Office Theme">
  <a:themeElements>
    <a:clrScheme name="2017-Blue">
      <a:dk1>
        <a:sysClr val="windowText" lastClr="000000"/>
      </a:dk1>
      <a:lt1>
        <a:sysClr val="window" lastClr="FFFFFF"/>
      </a:lt1>
      <a:dk2>
        <a:srgbClr val="2D3847"/>
      </a:dk2>
      <a:lt2>
        <a:srgbClr val="E7E6E6"/>
      </a:lt2>
      <a:accent1>
        <a:srgbClr val="066DCA"/>
      </a:accent1>
      <a:accent2>
        <a:srgbClr val="00A4E6"/>
      </a:accent2>
      <a:accent3>
        <a:srgbClr val="00B0D3"/>
      </a:accent3>
      <a:accent4>
        <a:srgbClr val="3ABFC4"/>
      </a:accent4>
      <a:accent5>
        <a:srgbClr val="21C0D7"/>
      </a:accent5>
      <a:accent6>
        <a:srgbClr val="55D4F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017-Blue">
    <a:dk1>
      <a:sysClr val="windowText" lastClr="000000"/>
    </a:dk1>
    <a:lt1>
      <a:sysClr val="window" lastClr="FFFFFF"/>
    </a:lt1>
    <a:dk2>
      <a:srgbClr val="2D3847"/>
    </a:dk2>
    <a:lt2>
      <a:srgbClr val="E7E6E6"/>
    </a:lt2>
    <a:accent1>
      <a:srgbClr val="066DCA"/>
    </a:accent1>
    <a:accent2>
      <a:srgbClr val="00A4E6"/>
    </a:accent2>
    <a:accent3>
      <a:srgbClr val="00B0D3"/>
    </a:accent3>
    <a:accent4>
      <a:srgbClr val="3ABFC4"/>
    </a:accent4>
    <a:accent5>
      <a:srgbClr val="21C0D7"/>
    </a:accent5>
    <a:accent6>
      <a:srgbClr val="55D4FA"/>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5817</TotalTime>
  <Words>478</Words>
  <Application>Microsoft Office PowerPoint</Application>
  <PresentationFormat>Widescreen</PresentationFormat>
  <Paragraphs>111</Paragraphs>
  <Slides>11</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Spectral</vt:lpstr>
      <vt:lpstr>Spectral Medium</vt:lpstr>
      <vt:lpstr>Spectral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Resilient Strategies</vt:lpstr>
      <vt:lpstr>PowerPoint Presentation</vt:lpstr>
      <vt:lpstr>PowerPoint Presentation</vt:lpstr>
      <vt:lpstr>PowerPoint Presentation</vt:lpstr>
    </vt:vector>
  </TitlesOfParts>
  <Manager>Pj</Manager>
  <Company>Vixion Group Limited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 RoadFund Presentation</dc:title>
  <dc:subject/>
  <dc:creator>Vixion Brand Agency</dc:creator>
  <cp:keywords/>
  <dc:description/>
  <cp:lastModifiedBy>Phoka Thene</cp:lastModifiedBy>
  <cp:revision>307</cp:revision>
  <cp:lastPrinted>2020-06-11T08:36:21Z</cp:lastPrinted>
  <dcterms:created xsi:type="dcterms:W3CDTF">2018-08-06T03:15:25Z</dcterms:created>
  <dcterms:modified xsi:type="dcterms:W3CDTF">2026-04-09T06:55:31Z</dcterms:modified>
  <cp:category/>
</cp:coreProperties>
</file>